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70" r:id="rId5"/>
    <p:sldId id="276" r:id="rId6"/>
    <p:sldId id="275" r:id="rId7"/>
    <p:sldId id="719" r:id="rId8"/>
    <p:sldId id="720" r:id="rId9"/>
    <p:sldId id="29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8" userDrawn="1">
          <p15:clr>
            <a:srgbClr val="A4A3A4"/>
          </p15:clr>
        </p15:guide>
        <p15:guide id="2" orient="horz" pos="3490" userDrawn="1">
          <p15:clr>
            <a:srgbClr val="A4A3A4"/>
          </p15:clr>
        </p15:guide>
        <p15:guide id="3" orient="horz" pos="3379" userDrawn="1">
          <p15:clr>
            <a:srgbClr val="A4A3A4"/>
          </p15:clr>
        </p15:guide>
        <p15:guide id="4" orient="horz" pos="1964" userDrawn="1">
          <p15:clr>
            <a:srgbClr val="A4A3A4"/>
          </p15:clr>
        </p15:guide>
        <p15:guide id="5" orient="horz" pos="2099" userDrawn="1">
          <p15:clr>
            <a:srgbClr val="A4A3A4"/>
          </p15:clr>
        </p15:guide>
        <p15:guide id="6" orient="horz" pos="795" userDrawn="1">
          <p15:clr>
            <a:srgbClr val="A4A3A4"/>
          </p15:clr>
        </p15:guide>
        <p15:guide id="7" orient="horz" pos="666" userDrawn="1">
          <p15:clr>
            <a:srgbClr val="A4A3A4"/>
          </p15:clr>
        </p15:guide>
        <p15:guide id="8" pos="3403" userDrawn="1">
          <p15:clr>
            <a:srgbClr val="A4A3A4"/>
          </p15:clr>
        </p15:guide>
        <p15:guide id="9" pos="35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FF2"/>
    <a:srgbClr val="CCDEE4"/>
    <a:srgbClr val="053773"/>
    <a:srgbClr val="EEECE1"/>
    <a:srgbClr val="FEC20D"/>
    <a:srgbClr val="139AB2"/>
    <a:srgbClr val="89C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1194" y="-612"/>
      </p:cViewPr>
      <p:guideLst>
        <p:guide orient="horz" pos="3378"/>
        <p:guide orient="horz" pos="3490"/>
        <p:guide orient="horz" pos="3379"/>
        <p:guide orient="horz" pos="1964"/>
        <p:guide orient="horz" pos="2099"/>
        <p:guide orient="horz" pos="795"/>
        <p:guide orient="horz" pos="666"/>
        <p:guide pos="3403"/>
        <p:guide pos="35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56FC3-21A1-47F6-A704-CEE44D89108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06E1A5-D3A6-49A9-9BA7-5EFB78C1E90A}">
      <dgm:prSet/>
      <dgm:spPr/>
      <dgm:t>
        <a:bodyPr/>
        <a:lstStyle/>
        <a:p>
          <a:r>
            <a:rPr lang="en-US" b="1" dirty="0"/>
            <a:t>Excavate notch in the dam to pass 100-yr storm</a:t>
          </a:r>
          <a:endParaRPr lang="en-US" dirty="0"/>
        </a:p>
      </dgm:t>
    </dgm:pt>
    <dgm:pt modelId="{B7AB3449-944D-4CDC-A27F-CA134CF24D15}" type="parTrans" cxnId="{1F456B95-8A6E-4C05-B475-4204C2C682FC}">
      <dgm:prSet/>
      <dgm:spPr/>
      <dgm:t>
        <a:bodyPr/>
        <a:lstStyle/>
        <a:p>
          <a:endParaRPr lang="en-US"/>
        </a:p>
      </dgm:t>
    </dgm:pt>
    <dgm:pt modelId="{6C602289-80BD-4BE3-9B67-E595D5DB13F4}" type="sibTrans" cxnId="{1F456B95-8A6E-4C05-B475-4204C2C682FC}">
      <dgm:prSet/>
      <dgm:spPr/>
      <dgm:t>
        <a:bodyPr/>
        <a:lstStyle/>
        <a:p>
          <a:endParaRPr lang="en-US"/>
        </a:p>
      </dgm:t>
    </dgm:pt>
    <dgm:pt modelId="{BCA75389-B7E1-46AF-97A0-576ADD40DC8E}">
      <dgm:prSet/>
      <dgm:spPr/>
      <dgm:t>
        <a:bodyPr/>
        <a:lstStyle/>
        <a:p>
          <a:r>
            <a:rPr lang="en-US" b="1" dirty="0"/>
            <a:t>Grade slopes to a 2:1 slope</a:t>
          </a:r>
          <a:endParaRPr lang="en-US" dirty="0"/>
        </a:p>
      </dgm:t>
    </dgm:pt>
    <dgm:pt modelId="{B5880B22-96E7-4C03-8941-9B8D75C24407}" type="parTrans" cxnId="{083A09FA-9A3C-4B6B-A5EA-2D9F52B82100}">
      <dgm:prSet/>
      <dgm:spPr/>
      <dgm:t>
        <a:bodyPr/>
        <a:lstStyle/>
        <a:p>
          <a:endParaRPr lang="en-US"/>
        </a:p>
      </dgm:t>
    </dgm:pt>
    <dgm:pt modelId="{5B9E353E-AF5C-4C25-A6BC-147B085758EA}" type="sibTrans" cxnId="{083A09FA-9A3C-4B6B-A5EA-2D9F52B82100}">
      <dgm:prSet/>
      <dgm:spPr/>
      <dgm:t>
        <a:bodyPr/>
        <a:lstStyle/>
        <a:p>
          <a:endParaRPr lang="en-US"/>
        </a:p>
      </dgm:t>
    </dgm:pt>
    <dgm:pt modelId="{79F5BDAC-F59C-46B7-99AE-7E2D0482A8D8}">
      <dgm:prSet/>
      <dgm:spPr/>
      <dgm:t>
        <a:bodyPr/>
        <a:lstStyle/>
        <a:p>
          <a:r>
            <a:rPr lang="en-US" b="1" dirty="0"/>
            <a:t>Embankment not removed completely</a:t>
          </a:r>
          <a:endParaRPr lang="en-US" dirty="0"/>
        </a:p>
      </dgm:t>
    </dgm:pt>
    <dgm:pt modelId="{30983A75-A8A4-473D-9D37-18896BA6C1EE}" type="parTrans" cxnId="{15B6AA3D-4B19-4B02-B502-4517FB1E152A}">
      <dgm:prSet/>
      <dgm:spPr/>
      <dgm:t>
        <a:bodyPr/>
        <a:lstStyle/>
        <a:p>
          <a:endParaRPr lang="en-US"/>
        </a:p>
      </dgm:t>
    </dgm:pt>
    <dgm:pt modelId="{6AF4AFD5-975A-4DD1-87CE-1056C049E876}" type="sibTrans" cxnId="{15B6AA3D-4B19-4B02-B502-4517FB1E152A}">
      <dgm:prSet/>
      <dgm:spPr/>
      <dgm:t>
        <a:bodyPr/>
        <a:lstStyle/>
        <a:p>
          <a:endParaRPr lang="en-US"/>
        </a:p>
      </dgm:t>
    </dgm:pt>
    <dgm:pt modelId="{163355D4-47C8-4634-85D8-ACA8EAE169DE}">
      <dgm:prSet/>
      <dgm:spPr/>
      <dgm:t>
        <a:bodyPr/>
        <a:lstStyle/>
        <a:p>
          <a:r>
            <a:rPr lang="en-US" b="1" dirty="0"/>
            <a:t>Remove riser and outlet then grout pipe shut</a:t>
          </a:r>
          <a:endParaRPr lang="en-US" dirty="0"/>
        </a:p>
      </dgm:t>
    </dgm:pt>
    <dgm:pt modelId="{2B725B8F-7D8D-4C7B-B625-CFB673F5C99D}" type="parTrans" cxnId="{348C0EC3-91F6-4A38-B282-B25454CCD98A}">
      <dgm:prSet/>
      <dgm:spPr/>
      <dgm:t>
        <a:bodyPr/>
        <a:lstStyle/>
        <a:p>
          <a:endParaRPr lang="en-US"/>
        </a:p>
      </dgm:t>
    </dgm:pt>
    <dgm:pt modelId="{5B42B684-C6C8-4C87-9C23-521A7E54D9DD}" type="sibTrans" cxnId="{348C0EC3-91F6-4A38-B282-B25454CCD98A}">
      <dgm:prSet/>
      <dgm:spPr/>
      <dgm:t>
        <a:bodyPr/>
        <a:lstStyle/>
        <a:p>
          <a:endParaRPr lang="en-US"/>
        </a:p>
      </dgm:t>
    </dgm:pt>
    <dgm:pt modelId="{1862B360-442A-4FF3-9708-F4E247B92DEA}">
      <dgm:prSet/>
      <dgm:spPr/>
      <dgm:t>
        <a:bodyPr/>
        <a:lstStyle/>
        <a:p>
          <a:r>
            <a:rPr lang="en-US" b="1"/>
            <a:t>No sediment removal included</a:t>
          </a:r>
          <a:endParaRPr lang="en-US"/>
        </a:p>
      </dgm:t>
    </dgm:pt>
    <dgm:pt modelId="{4B284B90-E970-4E30-8675-71ADEEB6A80A}" type="parTrans" cxnId="{E649CD78-26FE-41A1-B88B-6913F3C5DF63}">
      <dgm:prSet/>
      <dgm:spPr/>
      <dgm:t>
        <a:bodyPr/>
        <a:lstStyle/>
        <a:p>
          <a:endParaRPr lang="en-US"/>
        </a:p>
      </dgm:t>
    </dgm:pt>
    <dgm:pt modelId="{E53DBAFE-B3EA-4267-9D9D-9EA732AA1BAF}" type="sibTrans" cxnId="{E649CD78-26FE-41A1-B88B-6913F3C5DF63}">
      <dgm:prSet/>
      <dgm:spPr/>
      <dgm:t>
        <a:bodyPr/>
        <a:lstStyle/>
        <a:p>
          <a:endParaRPr lang="en-US"/>
        </a:p>
      </dgm:t>
    </dgm:pt>
    <dgm:pt modelId="{BF201A00-3E2F-426D-9392-59DEBFC89800}">
      <dgm:prSet custT="1"/>
      <dgm:spPr/>
      <dgm:t>
        <a:bodyPr/>
        <a:lstStyle/>
        <a:p>
          <a:r>
            <a:rPr lang="en-US" sz="1300" i="0" u="sng" dirty="0"/>
            <a:t>Annual Watershed Sediment Produced  </a:t>
          </a:r>
          <a:r>
            <a:rPr lang="en-US" sz="1050" i="0" u="none" dirty="0"/>
            <a:t>(Based on Trimble’s 2009 Coon Creek Basin Study)</a:t>
          </a:r>
          <a:endParaRPr lang="en-US" sz="1050" u="none" dirty="0"/>
        </a:p>
      </dgm:t>
    </dgm:pt>
    <dgm:pt modelId="{913F900B-192B-4FB6-80CF-2F900747B951}" type="parTrans" cxnId="{13109B5E-4983-4066-A7B1-D749CA59BBE1}">
      <dgm:prSet/>
      <dgm:spPr/>
      <dgm:t>
        <a:bodyPr/>
        <a:lstStyle/>
        <a:p>
          <a:endParaRPr lang="en-US"/>
        </a:p>
      </dgm:t>
    </dgm:pt>
    <dgm:pt modelId="{85323D8F-1B4F-4893-BD85-3DFAEC17AD13}" type="sibTrans" cxnId="{13109B5E-4983-4066-A7B1-D749CA59BBE1}">
      <dgm:prSet/>
      <dgm:spPr/>
      <dgm:t>
        <a:bodyPr/>
        <a:lstStyle/>
        <a:p>
          <a:endParaRPr lang="en-US"/>
        </a:p>
      </dgm:t>
    </dgm:pt>
    <dgm:pt modelId="{CCEFD729-3194-4DDB-A1F0-1E31457C2E8E}">
      <dgm:prSet/>
      <dgm:spPr/>
      <dgm:t>
        <a:bodyPr/>
        <a:lstStyle/>
        <a:p>
          <a:r>
            <a:rPr lang="en-US" sz="1300" dirty="0"/>
            <a:t>Total sediment accumulated behind Jersey Valley= </a:t>
          </a:r>
          <a:r>
            <a:rPr lang="en-US" sz="1300" b="1" dirty="0"/>
            <a:t>122K tons </a:t>
          </a:r>
        </a:p>
      </dgm:t>
    </dgm:pt>
    <dgm:pt modelId="{F64EDF18-F93E-4B98-AF72-97311B8139B9}" type="parTrans" cxnId="{F9A51FD5-C434-467A-ADCA-A008CD366B0D}">
      <dgm:prSet/>
      <dgm:spPr/>
      <dgm:t>
        <a:bodyPr/>
        <a:lstStyle/>
        <a:p>
          <a:endParaRPr lang="en-US"/>
        </a:p>
      </dgm:t>
    </dgm:pt>
    <dgm:pt modelId="{6BA18710-96B5-4C8F-8AB4-1C3D822B3876}" type="sibTrans" cxnId="{F9A51FD5-C434-467A-ADCA-A008CD366B0D}">
      <dgm:prSet/>
      <dgm:spPr/>
      <dgm:t>
        <a:bodyPr/>
        <a:lstStyle/>
        <a:p>
          <a:endParaRPr lang="en-US"/>
        </a:p>
      </dgm:t>
    </dgm:pt>
    <dgm:pt modelId="{14C627DD-1B55-4910-BBAC-58DB880B0ED3}">
      <dgm:prSet/>
      <dgm:spPr/>
      <dgm:t>
        <a:bodyPr/>
        <a:lstStyle/>
        <a:p>
          <a:r>
            <a:rPr lang="en-US" sz="1300" dirty="0"/>
            <a:t>Average sediment accumulated behind other structures = </a:t>
          </a:r>
          <a:r>
            <a:rPr lang="en-US" sz="1300" b="1" dirty="0"/>
            <a:t>12K tons</a:t>
          </a:r>
        </a:p>
      </dgm:t>
    </dgm:pt>
    <dgm:pt modelId="{CE4D4BDA-C1C9-43A7-8F3C-A45675E4469B}" type="parTrans" cxnId="{131B1AA1-45D0-483E-B01E-F4B1D0B56F3F}">
      <dgm:prSet/>
      <dgm:spPr/>
      <dgm:t>
        <a:bodyPr/>
        <a:lstStyle/>
        <a:p>
          <a:endParaRPr lang="en-US"/>
        </a:p>
      </dgm:t>
    </dgm:pt>
    <dgm:pt modelId="{277005F0-D5F3-4E79-85FA-437C7C9960BF}" type="sibTrans" cxnId="{131B1AA1-45D0-483E-B01E-F4B1D0B56F3F}">
      <dgm:prSet/>
      <dgm:spPr/>
      <dgm:t>
        <a:bodyPr/>
        <a:lstStyle/>
        <a:p>
          <a:endParaRPr lang="en-US"/>
        </a:p>
      </dgm:t>
    </dgm:pt>
    <dgm:pt modelId="{E2101759-F965-41BE-B784-956D6A8C2D6E}">
      <dgm:prSet/>
      <dgm:spPr/>
      <dgm:t>
        <a:bodyPr/>
        <a:lstStyle/>
        <a:p>
          <a:r>
            <a:rPr lang="en-US" sz="1300" dirty="0"/>
            <a:t> WFK Basin = </a:t>
          </a:r>
          <a:r>
            <a:rPr lang="en-US" sz="1300" b="1" dirty="0"/>
            <a:t>91K tons</a:t>
          </a:r>
          <a:endParaRPr lang="en-US" sz="1300" dirty="0"/>
        </a:p>
      </dgm:t>
    </dgm:pt>
    <dgm:pt modelId="{924526BF-AF8C-4716-8B96-F1345E6FE830}" type="parTrans" cxnId="{E3C0AE66-02CB-4943-B4F6-458D619AB9DF}">
      <dgm:prSet/>
      <dgm:spPr/>
      <dgm:t>
        <a:bodyPr/>
        <a:lstStyle/>
        <a:p>
          <a:endParaRPr lang="en-US"/>
        </a:p>
      </dgm:t>
    </dgm:pt>
    <dgm:pt modelId="{818D24FA-10CB-4EEA-8CF9-2B7184AF4F3D}" type="sibTrans" cxnId="{E3C0AE66-02CB-4943-B4F6-458D619AB9DF}">
      <dgm:prSet/>
      <dgm:spPr/>
      <dgm:t>
        <a:bodyPr/>
        <a:lstStyle/>
        <a:p>
          <a:endParaRPr lang="en-US"/>
        </a:p>
      </dgm:t>
    </dgm:pt>
    <dgm:pt modelId="{3C1A9677-5DBD-4B79-9864-B5DE305F9A85}">
      <dgm:prSet/>
      <dgm:spPr/>
      <dgm:t>
        <a:bodyPr/>
        <a:lstStyle/>
        <a:p>
          <a:r>
            <a:rPr lang="en-US" sz="1300" i="1" dirty="0"/>
            <a:t> CC Basin = </a:t>
          </a:r>
          <a:r>
            <a:rPr lang="en-US" sz="1300" b="1" i="1" dirty="0"/>
            <a:t>98K tons</a:t>
          </a:r>
          <a:endParaRPr lang="en-US" sz="1300" b="1" dirty="0"/>
        </a:p>
      </dgm:t>
    </dgm:pt>
    <dgm:pt modelId="{FB4EF9E6-C7FF-46FD-B49D-253B31C9883F}" type="parTrans" cxnId="{1345F331-AF7C-4A37-A7F9-BD7E622A2324}">
      <dgm:prSet/>
      <dgm:spPr/>
      <dgm:t>
        <a:bodyPr/>
        <a:lstStyle/>
        <a:p>
          <a:endParaRPr lang="en-US"/>
        </a:p>
      </dgm:t>
    </dgm:pt>
    <dgm:pt modelId="{660EDE8D-9085-431D-88A8-F9F6274EACE3}" type="sibTrans" cxnId="{1345F331-AF7C-4A37-A7F9-BD7E622A2324}">
      <dgm:prSet/>
      <dgm:spPr/>
      <dgm:t>
        <a:bodyPr/>
        <a:lstStyle/>
        <a:p>
          <a:endParaRPr lang="en-US"/>
        </a:p>
      </dgm:t>
    </dgm:pt>
    <dgm:pt modelId="{CE0A7849-A675-405E-804A-15A564A42245}" type="pres">
      <dgm:prSet presAssocID="{A2456FC3-21A1-47F6-A704-CEE44D891084}" presName="linear" presStyleCnt="0">
        <dgm:presLayoutVars>
          <dgm:dir/>
          <dgm:animLvl val="lvl"/>
          <dgm:resizeHandles val="exact"/>
        </dgm:presLayoutVars>
      </dgm:prSet>
      <dgm:spPr/>
    </dgm:pt>
    <dgm:pt modelId="{48E2D770-BD38-418B-8B06-77251B031C02}" type="pres">
      <dgm:prSet presAssocID="{2606E1A5-D3A6-49A9-9BA7-5EFB78C1E90A}" presName="parentLin" presStyleCnt="0"/>
      <dgm:spPr/>
    </dgm:pt>
    <dgm:pt modelId="{DE640173-02AA-4719-BA97-841CDEB61D36}" type="pres">
      <dgm:prSet presAssocID="{2606E1A5-D3A6-49A9-9BA7-5EFB78C1E90A}" presName="parentLeftMargin" presStyleLbl="node1" presStyleIdx="0" presStyleCnt="5"/>
      <dgm:spPr/>
    </dgm:pt>
    <dgm:pt modelId="{03464850-6D33-4AB6-B687-FBB8CD5BC572}" type="pres">
      <dgm:prSet presAssocID="{2606E1A5-D3A6-49A9-9BA7-5EFB78C1E90A}" presName="parentText" presStyleLbl="node1" presStyleIdx="0" presStyleCnt="5" custScaleY="123654">
        <dgm:presLayoutVars>
          <dgm:chMax val="0"/>
          <dgm:bulletEnabled val="1"/>
        </dgm:presLayoutVars>
      </dgm:prSet>
      <dgm:spPr/>
    </dgm:pt>
    <dgm:pt modelId="{95C5C6A0-E2F0-4BD8-A1A9-91414197FBD9}" type="pres">
      <dgm:prSet presAssocID="{2606E1A5-D3A6-49A9-9BA7-5EFB78C1E90A}" presName="negativeSpace" presStyleCnt="0"/>
      <dgm:spPr/>
    </dgm:pt>
    <dgm:pt modelId="{DAF1FD2F-BA1A-49D3-B114-70FA2DA3B81C}" type="pres">
      <dgm:prSet presAssocID="{2606E1A5-D3A6-49A9-9BA7-5EFB78C1E90A}" presName="childText" presStyleLbl="conFgAcc1" presStyleIdx="0" presStyleCnt="5">
        <dgm:presLayoutVars>
          <dgm:bulletEnabled val="1"/>
        </dgm:presLayoutVars>
      </dgm:prSet>
      <dgm:spPr/>
    </dgm:pt>
    <dgm:pt modelId="{E00FD76F-D79A-4903-8C05-E3654D90F903}" type="pres">
      <dgm:prSet presAssocID="{6C602289-80BD-4BE3-9B67-E595D5DB13F4}" presName="spaceBetweenRectangles" presStyleCnt="0"/>
      <dgm:spPr/>
    </dgm:pt>
    <dgm:pt modelId="{D806955D-7780-4B8C-8A80-A0E227E2F60B}" type="pres">
      <dgm:prSet presAssocID="{BCA75389-B7E1-46AF-97A0-576ADD40DC8E}" presName="parentLin" presStyleCnt="0"/>
      <dgm:spPr/>
    </dgm:pt>
    <dgm:pt modelId="{9963B376-1AA6-4BB1-98C2-61A112C807E7}" type="pres">
      <dgm:prSet presAssocID="{BCA75389-B7E1-46AF-97A0-576ADD40DC8E}" presName="parentLeftMargin" presStyleLbl="node1" presStyleIdx="0" presStyleCnt="5"/>
      <dgm:spPr/>
    </dgm:pt>
    <dgm:pt modelId="{CC36CF2F-F9DE-4840-B35A-4DAB86607DE1}" type="pres">
      <dgm:prSet presAssocID="{BCA75389-B7E1-46AF-97A0-576ADD40DC8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A3F2068-682B-4E23-8770-42A008C06FFC}" type="pres">
      <dgm:prSet presAssocID="{BCA75389-B7E1-46AF-97A0-576ADD40DC8E}" presName="negativeSpace" presStyleCnt="0"/>
      <dgm:spPr/>
    </dgm:pt>
    <dgm:pt modelId="{64638864-4421-4F03-9A67-6A695AEF0EBF}" type="pres">
      <dgm:prSet presAssocID="{BCA75389-B7E1-46AF-97A0-576ADD40DC8E}" presName="childText" presStyleLbl="conFgAcc1" presStyleIdx="1" presStyleCnt="5">
        <dgm:presLayoutVars>
          <dgm:bulletEnabled val="1"/>
        </dgm:presLayoutVars>
      </dgm:prSet>
      <dgm:spPr/>
    </dgm:pt>
    <dgm:pt modelId="{94401C53-979F-48FF-99E4-B2A5EB850C96}" type="pres">
      <dgm:prSet presAssocID="{5B9E353E-AF5C-4C25-A6BC-147B085758EA}" presName="spaceBetweenRectangles" presStyleCnt="0"/>
      <dgm:spPr/>
    </dgm:pt>
    <dgm:pt modelId="{46A2E6F5-8A95-4014-93FF-9EF384A7F9A0}" type="pres">
      <dgm:prSet presAssocID="{79F5BDAC-F59C-46B7-99AE-7E2D0482A8D8}" presName="parentLin" presStyleCnt="0"/>
      <dgm:spPr/>
    </dgm:pt>
    <dgm:pt modelId="{14FA97C3-F5FF-4527-B503-DE729BB7260F}" type="pres">
      <dgm:prSet presAssocID="{79F5BDAC-F59C-46B7-99AE-7E2D0482A8D8}" presName="parentLeftMargin" presStyleLbl="node1" presStyleIdx="1" presStyleCnt="5"/>
      <dgm:spPr/>
    </dgm:pt>
    <dgm:pt modelId="{C75971D4-7D8A-44F8-BB12-8D3C01C80388}" type="pres">
      <dgm:prSet presAssocID="{79F5BDAC-F59C-46B7-99AE-7E2D0482A8D8}" presName="parentText" presStyleLbl="node1" presStyleIdx="2" presStyleCnt="5" custScaleY="122087">
        <dgm:presLayoutVars>
          <dgm:chMax val="0"/>
          <dgm:bulletEnabled val="1"/>
        </dgm:presLayoutVars>
      </dgm:prSet>
      <dgm:spPr/>
    </dgm:pt>
    <dgm:pt modelId="{195BDF1F-DFBE-4266-A45B-2B2527A13C96}" type="pres">
      <dgm:prSet presAssocID="{79F5BDAC-F59C-46B7-99AE-7E2D0482A8D8}" presName="negativeSpace" presStyleCnt="0"/>
      <dgm:spPr/>
    </dgm:pt>
    <dgm:pt modelId="{17F3C014-3869-4135-8E9D-FEFE6E1DF61F}" type="pres">
      <dgm:prSet presAssocID="{79F5BDAC-F59C-46B7-99AE-7E2D0482A8D8}" presName="childText" presStyleLbl="conFgAcc1" presStyleIdx="2" presStyleCnt="5">
        <dgm:presLayoutVars>
          <dgm:bulletEnabled val="1"/>
        </dgm:presLayoutVars>
      </dgm:prSet>
      <dgm:spPr/>
    </dgm:pt>
    <dgm:pt modelId="{F04B0C37-2933-4C8E-B401-1D96CFF457BF}" type="pres">
      <dgm:prSet presAssocID="{6AF4AFD5-975A-4DD1-87CE-1056C049E876}" presName="spaceBetweenRectangles" presStyleCnt="0"/>
      <dgm:spPr/>
    </dgm:pt>
    <dgm:pt modelId="{FB7DF6D8-7A2C-4FFB-9F95-1F9B8A74520D}" type="pres">
      <dgm:prSet presAssocID="{163355D4-47C8-4634-85D8-ACA8EAE169DE}" presName="parentLin" presStyleCnt="0"/>
      <dgm:spPr/>
    </dgm:pt>
    <dgm:pt modelId="{9A31802F-6192-46F8-8A1F-FF35C3927F95}" type="pres">
      <dgm:prSet presAssocID="{163355D4-47C8-4634-85D8-ACA8EAE169DE}" presName="parentLeftMargin" presStyleLbl="node1" presStyleIdx="2" presStyleCnt="5"/>
      <dgm:spPr/>
    </dgm:pt>
    <dgm:pt modelId="{0A2A3774-D604-4CAC-811D-318BFBB1BC1F}" type="pres">
      <dgm:prSet presAssocID="{163355D4-47C8-4634-85D8-ACA8EAE169DE}" presName="parentText" presStyleLbl="node1" presStyleIdx="3" presStyleCnt="5" custScaleY="136856">
        <dgm:presLayoutVars>
          <dgm:chMax val="0"/>
          <dgm:bulletEnabled val="1"/>
        </dgm:presLayoutVars>
      </dgm:prSet>
      <dgm:spPr/>
    </dgm:pt>
    <dgm:pt modelId="{D5C11984-6428-4A13-B7C6-386574F8BA6C}" type="pres">
      <dgm:prSet presAssocID="{163355D4-47C8-4634-85D8-ACA8EAE169DE}" presName="negativeSpace" presStyleCnt="0"/>
      <dgm:spPr/>
    </dgm:pt>
    <dgm:pt modelId="{CF101890-5CFD-4401-8324-403A54B39B21}" type="pres">
      <dgm:prSet presAssocID="{163355D4-47C8-4634-85D8-ACA8EAE169DE}" presName="childText" presStyleLbl="conFgAcc1" presStyleIdx="3" presStyleCnt="5">
        <dgm:presLayoutVars>
          <dgm:bulletEnabled val="1"/>
        </dgm:presLayoutVars>
      </dgm:prSet>
      <dgm:spPr/>
    </dgm:pt>
    <dgm:pt modelId="{D1127856-D826-4BD9-A093-6F8CF16BECED}" type="pres">
      <dgm:prSet presAssocID="{5B42B684-C6C8-4C87-9C23-521A7E54D9DD}" presName="spaceBetweenRectangles" presStyleCnt="0"/>
      <dgm:spPr/>
    </dgm:pt>
    <dgm:pt modelId="{94A5366B-FB9F-4DB6-8BF9-2A1A13BCA2E1}" type="pres">
      <dgm:prSet presAssocID="{1862B360-442A-4FF3-9708-F4E247B92DEA}" presName="parentLin" presStyleCnt="0"/>
      <dgm:spPr/>
    </dgm:pt>
    <dgm:pt modelId="{210CC971-5DFA-4E01-9E22-6FD7B33ECD9F}" type="pres">
      <dgm:prSet presAssocID="{1862B360-442A-4FF3-9708-F4E247B92DEA}" presName="parentLeftMargin" presStyleLbl="node1" presStyleIdx="3" presStyleCnt="5"/>
      <dgm:spPr/>
    </dgm:pt>
    <dgm:pt modelId="{D54665A6-537E-4061-8B1A-12E19C1CEB2B}" type="pres">
      <dgm:prSet presAssocID="{1862B360-442A-4FF3-9708-F4E247B92DE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E331AE8-7B5B-4BFD-A0B7-EEE3CEABF630}" type="pres">
      <dgm:prSet presAssocID="{1862B360-442A-4FF3-9708-F4E247B92DEA}" presName="negativeSpace" presStyleCnt="0"/>
      <dgm:spPr/>
    </dgm:pt>
    <dgm:pt modelId="{E1199221-91BB-46E2-9040-9AC262D7CB91}" type="pres">
      <dgm:prSet presAssocID="{1862B360-442A-4FF3-9708-F4E247B92DE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345F331-AF7C-4A37-A7F9-BD7E622A2324}" srcId="{BF201A00-3E2F-426D-9392-59DEBFC89800}" destId="{3C1A9677-5DBD-4B79-9864-B5DE305F9A85}" srcOrd="1" destOrd="0" parTransId="{FB4EF9E6-C7FF-46FD-B49D-253B31C9883F}" sibTransId="{660EDE8D-9085-431D-88A8-F9F6274EACE3}"/>
    <dgm:cxn modelId="{5434333B-C8D5-4DCC-AFCB-E08693B94C69}" type="presOf" srcId="{79F5BDAC-F59C-46B7-99AE-7E2D0482A8D8}" destId="{14FA97C3-F5FF-4527-B503-DE729BB7260F}" srcOrd="0" destOrd="0" presId="urn:microsoft.com/office/officeart/2005/8/layout/list1"/>
    <dgm:cxn modelId="{53F7AE3C-EE9E-45D4-B53F-2007F7D74A0A}" type="presOf" srcId="{14C627DD-1B55-4910-BBAC-58DB880B0ED3}" destId="{E1199221-91BB-46E2-9040-9AC262D7CB91}" srcOrd="0" destOrd="4" presId="urn:microsoft.com/office/officeart/2005/8/layout/list1"/>
    <dgm:cxn modelId="{15B6AA3D-4B19-4B02-B502-4517FB1E152A}" srcId="{A2456FC3-21A1-47F6-A704-CEE44D891084}" destId="{79F5BDAC-F59C-46B7-99AE-7E2D0482A8D8}" srcOrd="2" destOrd="0" parTransId="{30983A75-A8A4-473D-9D37-18896BA6C1EE}" sibTransId="{6AF4AFD5-975A-4DD1-87CE-1056C049E876}"/>
    <dgm:cxn modelId="{C61BAD3F-E738-43CF-AEFD-E52DC62F543F}" type="presOf" srcId="{2606E1A5-D3A6-49A9-9BA7-5EFB78C1E90A}" destId="{DE640173-02AA-4719-BA97-841CDEB61D36}" srcOrd="0" destOrd="0" presId="urn:microsoft.com/office/officeart/2005/8/layout/list1"/>
    <dgm:cxn modelId="{70EB045B-C772-4356-B818-CB72473268A0}" type="presOf" srcId="{A2456FC3-21A1-47F6-A704-CEE44D891084}" destId="{CE0A7849-A675-405E-804A-15A564A42245}" srcOrd="0" destOrd="0" presId="urn:microsoft.com/office/officeart/2005/8/layout/list1"/>
    <dgm:cxn modelId="{13109B5E-4983-4066-A7B1-D749CA59BBE1}" srcId="{1862B360-442A-4FF3-9708-F4E247B92DEA}" destId="{BF201A00-3E2F-426D-9392-59DEBFC89800}" srcOrd="0" destOrd="0" parTransId="{913F900B-192B-4FB6-80CF-2F900747B951}" sibTransId="{85323D8F-1B4F-4893-BD85-3DFAEC17AD13}"/>
    <dgm:cxn modelId="{E3C0AE66-02CB-4943-B4F6-458D619AB9DF}" srcId="{BF201A00-3E2F-426D-9392-59DEBFC89800}" destId="{E2101759-F965-41BE-B784-956D6A8C2D6E}" srcOrd="0" destOrd="0" parTransId="{924526BF-AF8C-4716-8B96-F1345E6FE830}" sibTransId="{818D24FA-10CB-4EEA-8CF9-2B7184AF4F3D}"/>
    <dgm:cxn modelId="{454A4677-D7C6-43B4-A2BA-10ECF4AF67C1}" type="presOf" srcId="{E2101759-F965-41BE-B784-956D6A8C2D6E}" destId="{E1199221-91BB-46E2-9040-9AC262D7CB91}" srcOrd="0" destOrd="1" presId="urn:microsoft.com/office/officeart/2005/8/layout/list1"/>
    <dgm:cxn modelId="{E649CD78-26FE-41A1-B88B-6913F3C5DF63}" srcId="{A2456FC3-21A1-47F6-A704-CEE44D891084}" destId="{1862B360-442A-4FF3-9708-F4E247B92DEA}" srcOrd="4" destOrd="0" parTransId="{4B284B90-E970-4E30-8675-71ADEEB6A80A}" sibTransId="{E53DBAFE-B3EA-4267-9D9D-9EA732AA1BAF}"/>
    <dgm:cxn modelId="{1F456B95-8A6E-4C05-B475-4204C2C682FC}" srcId="{A2456FC3-21A1-47F6-A704-CEE44D891084}" destId="{2606E1A5-D3A6-49A9-9BA7-5EFB78C1E90A}" srcOrd="0" destOrd="0" parTransId="{B7AB3449-944D-4CDC-A27F-CA134CF24D15}" sibTransId="{6C602289-80BD-4BE3-9B67-E595D5DB13F4}"/>
    <dgm:cxn modelId="{B53D939A-8605-4981-BB00-1F765B3C73F9}" type="presOf" srcId="{163355D4-47C8-4634-85D8-ACA8EAE169DE}" destId="{0A2A3774-D604-4CAC-811D-318BFBB1BC1F}" srcOrd="1" destOrd="0" presId="urn:microsoft.com/office/officeart/2005/8/layout/list1"/>
    <dgm:cxn modelId="{A6533C9B-D2E7-46D5-9D05-78D0C5336FA5}" type="presOf" srcId="{163355D4-47C8-4634-85D8-ACA8EAE169DE}" destId="{9A31802F-6192-46F8-8A1F-FF35C3927F95}" srcOrd="0" destOrd="0" presId="urn:microsoft.com/office/officeart/2005/8/layout/list1"/>
    <dgm:cxn modelId="{131B1AA1-45D0-483E-B01E-F4B1D0B56F3F}" srcId="{1862B360-442A-4FF3-9708-F4E247B92DEA}" destId="{14C627DD-1B55-4910-BBAC-58DB880B0ED3}" srcOrd="2" destOrd="0" parTransId="{CE4D4BDA-C1C9-43A7-8F3C-A45675E4469B}" sibTransId="{277005F0-D5F3-4E79-85FA-437C7C9960BF}"/>
    <dgm:cxn modelId="{99FB50A6-E817-4EFA-AB0B-603169AD3E2D}" type="presOf" srcId="{3C1A9677-5DBD-4B79-9864-B5DE305F9A85}" destId="{E1199221-91BB-46E2-9040-9AC262D7CB91}" srcOrd="0" destOrd="2" presId="urn:microsoft.com/office/officeart/2005/8/layout/list1"/>
    <dgm:cxn modelId="{6B354AAA-D2E9-42CD-9465-7EE3DFDFFE37}" type="presOf" srcId="{1862B360-442A-4FF3-9708-F4E247B92DEA}" destId="{D54665A6-537E-4061-8B1A-12E19C1CEB2B}" srcOrd="1" destOrd="0" presId="urn:microsoft.com/office/officeart/2005/8/layout/list1"/>
    <dgm:cxn modelId="{69A55CBC-CF46-4485-B43F-1C4C55C2D98D}" type="presOf" srcId="{1862B360-442A-4FF3-9708-F4E247B92DEA}" destId="{210CC971-5DFA-4E01-9E22-6FD7B33ECD9F}" srcOrd="0" destOrd="0" presId="urn:microsoft.com/office/officeart/2005/8/layout/list1"/>
    <dgm:cxn modelId="{84F94CBE-7784-43D1-9AC3-8C3C9C36A2D9}" type="presOf" srcId="{BCA75389-B7E1-46AF-97A0-576ADD40DC8E}" destId="{9963B376-1AA6-4BB1-98C2-61A112C807E7}" srcOrd="0" destOrd="0" presId="urn:microsoft.com/office/officeart/2005/8/layout/list1"/>
    <dgm:cxn modelId="{348C0EC3-91F6-4A38-B282-B25454CCD98A}" srcId="{A2456FC3-21A1-47F6-A704-CEE44D891084}" destId="{163355D4-47C8-4634-85D8-ACA8EAE169DE}" srcOrd="3" destOrd="0" parTransId="{2B725B8F-7D8D-4C7B-B625-CFB673F5C99D}" sibTransId="{5B42B684-C6C8-4C87-9C23-521A7E54D9DD}"/>
    <dgm:cxn modelId="{A14166D2-C789-420F-8DD6-7158998B31D3}" type="presOf" srcId="{CCEFD729-3194-4DDB-A1F0-1E31457C2E8E}" destId="{E1199221-91BB-46E2-9040-9AC262D7CB91}" srcOrd="0" destOrd="3" presId="urn:microsoft.com/office/officeart/2005/8/layout/list1"/>
    <dgm:cxn modelId="{F9A51FD5-C434-467A-ADCA-A008CD366B0D}" srcId="{1862B360-442A-4FF3-9708-F4E247B92DEA}" destId="{CCEFD729-3194-4DDB-A1F0-1E31457C2E8E}" srcOrd="1" destOrd="0" parTransId="{F64EDF18-F93E-4B98-AF72-97311B8139B9}" sibTransId="{6BA18710-96B5-4C8F-8AB4-1C3D822B3876}"/>
    <dgm:cxn modelId="{5602F3E7-CF7A-4BB2-85B7-07822C0E5563}" type="presOf" srcId="{79F5BDAC-F59C-46B7-99AE-7E2D0482A8D8}" destId="{C75971D4-7D8A-44F8-BB12-8D3C01C80388}" srcOrd="1" destOrd="0" presId="urn:microsoft.com/office/officeart/2005/8/layout/list1"/>
    <dgm:cxn modelId="{5747CDED-87AE-4F2B-A659-342F3EDAC891}" type="presOf" srcId="{BCA75389-B7E1-46AF-97A0-576ADD40DC8E}" destId="{CC36CF2F-F9DE-4840-B35A-4DAB86607DE1}" srcOrd="1" destOrd="0" presId="urn:microsoft.com/office/officeart/2005/8/layout/list1"/>
    <dgm:cxn modelId="{D73642F1-E0CC-4805-AC7F-79682755393E}" type="presOf" srcId="{2606E1A5-D3A6-49A9-9BA7-5EFB78C1E90A}" destId="{03464850-6D33-4AB6-B687-FBB8CD5BC572}" srcOrd="1" destOrd="0" presId="urn:microsoft.com/office/officeart/2005/8/layout/list1"/>
    <dgm:cxn modelId="{258731F5-61E6-4E12-B32A-D541CD76F8A2}" type="presOf" srcId="{BF201A00-3E2F-426D-9392-59DEBFC89800}" destId="{E1199221-91BB-46E2-9040-9AC262D7CB91}" srcOrd="0" destOrd="0" presId="urn:microsoft.com/office/officeart/2005/8/layout/list1"/>
    <dgm:cxn modelId="{083A09FA-9A3C-4B6B-A5EA-2D9F52B82100}" srcId="{A2456FC3-21A1-47F6-A704-CEE44D891084}" destId="{BCA75389-B7E1-46AF-97A0-576ADD40DC8E}" srcOrd="1" destOrd="0" parTransId="{B5880B22-96E7-4C03-8941-9B8D75C24407}" sibTransId="{5B9E353E-AF5C-4C25-A6BC-147B085758EA}"/>
    <dgm:cxn modelId="{95D33971-7C19-4AAD-B350-81844F3AF370}" type="presParOf" srcId="{CE0A7849-A675-405E-804A-15A564A42245}" destId="{48E2D770-BD38-418B-8B06-77251B031C02}" srcOrd="0" destOrd="0" presId="urn:microsoft.com/office/officeart/2005/8/layout/list1"/>
    <dgm:cxn modelId="{C6EF1EED-33EF-4355-A4DE-954FF0AA8CBE}" type="presParOf" srcId="{48E2D770-BD38-418B-8B06-77251B031C02}" destId="{DE640173-02AA-4719-BA97-841CDEB61D36}" srcOrd="0" destOrd="0" presId="urn:microsoft.com/office/officeart/2005/8/layout/list1"/>
    <dgm:cxn modelId="{644DC223-EE28-4340-B019-19C9DDD60970}" type="presParOf" srcId="{48E2D770-BD38-418B-8B06-77251B031C02}" destId="{03464850-6D33-4AB6-B687-FBB8CD5BC572}" srcOrd="1" destOrd="0" presId="urn:microsoft.com/office/officeart/2005/8/layout/list1"/>
    <dgm:cxn modelId="{8D0590F8-9658-4977-9059-214E4076F8F5}" type="presParOf" srcId="{CE0A7849-A675-405E-804A-15A564A42245}" destId="{95C5C6A0-E2F0-4BD8-A1A9-91414197FBD9}" srcOrd="1" destOrd="0" presId="urn:microsoft.com/office/officeart/2005/8/layout/list1"/>
    <dgm:cxn modelId="{1243204A-6EBE-4069-81FA-29B995D1ABBF}" type="presParOf" srcId="{CE0A7849-A675-405E-804A-15A564A42245}" destId="{DAF1FD2F-BA1A-49D3-B114-70FA2DA3B81C}" srcOrd="2" destOrd="0" presId="urn:microsoft.com/office/officeart/2005/8/layout/list1"/>
    <dgm:cxn modelId="{123F77A5-6342-4262-9C3E-913BCE99927F}" type="presParOf" srcId="{CE0A7849-A675-405E-804A-15A564A42245}" destId="{E00FD76F-D79A-4903-8C05-E3654D90F903}" srcOrd="3" destOrd="0" presId="urn:microsoft.com/office/officeart/2005/8/layout/list1"/>
    <dgm:cxn modelId="{20290F24-0352-4E84-9BBB-A2229FCA043B}" type="presParOf" srcId="{CE0A7849-A675-405E-804A-15A564A42245}" destId="{D806955D-7780-4B8C-8A80-A0E227E2F60B}" srcOrd="4" destOrd="0" presId="urn:microsoft.com/office/officeart/2005/8/layout/list1"/>
    <dgm:cxn modelId="{206BA67D-3386-448C-A00C-A8E6D4B106F7}" type="presParOf" srcId="{D806955D-7780-4B8C-8A80-A0E227E2F60B}" destId="{9963B376-1AA6-4BB1-98C2-61A112C807E7}" srcOrd="0" destOrd="0" presId="urn:microsoft.com/office/officeart/2005/8/layout/list1"/>
    <dgm:cxn modelId="{2FC11946-7E27-4A52-B0B1-21AD746AFBF4}" type="presParOf" srcId="{D806955D-7780-4B8C-8A80-A0E227E2F60B}" destId="{CC36CF2F-F9DE-4840-B35A-4DAB86607DE1}" srcOrd="1" destOrd="0" presId="urn:microsoft.com/office/officeart/2005/8/layout/list1"/>
    <dgm:cxn modelId="{BCB3817B-CB91-40BB-8D1D-070A0E7C0672}" type="presParOf" srcId="{CE0A7849-A675-405E-804A-15A564A42245}" destId="{4A3F2068-682B-4E23-8770-42A008C06FFC}" srcOrd="5" destOrd="0" presId="urn:microsoft.com/office/officeart/2005/8/layout/list1"/>
    <dgm:cxn modelId="{0E4FA8E1-2584-446B-B9D4-9E19C2BC1623}" type="presParOf" srcId="{CE0A7849-A675-405E-804A-15A564A42245}" destId="{64638864-4421-4F03-9A67-6A695AEF0EBF}" srcOrd="6" destOrd="0" presId="urn:microsoft.com/office/officeart/2005/8/layout/list1"/>
    <dgm:cxn modelId="{04B9330A-1683-41DD-87F8-688C4C92E3C5}" type="presParOf" srcId="{CE0A7849-A675-405E-804A-15A564A42245}" destId="{94401C53-979F-48FF-99E4-B2A5EB850C96}" srcOrd="7" destOrd="0" presId="urn:microsoft.com/office/officeart/2005/8/layout/list1"/>
    <dgm:cxn modelId="{5EA4E674-E365-4B2F-B2F3-1DD73857F280}" type="presParOf" srcId="{CE0A7849-A675-405E-804A-15A564A42245}" destId="{46A2E6F5-8A95-4014-93FF-9EF384A7F9A0}" srcOrd="8" destOrd="0" presId="urn:microsoft.com/office/officeart/2005/8/layout/list1"/>
    <dgm:cxn modelId="{70484CB4-1735-42CD-A11E-5B2AB630152A}" type="presParOf" srcId="{46A2E6F5-8A95-4014-93FF-9EF384A7F9A0}" destId="{14FA97C3-F5FF-4527-B503-DE729BB7260F}" srcOrd="0" destOrd="0" presId="urn:microsoft.com/office/officeart/2005/8/layout/list1"/>
    <dgm:cxn modelId="{D32C025C-9BFE-4FE9-B66A-FA4990051FE0}" type="presParOf" srcId="{46A2E6F5-8A95-4014-93FF-9EF384A7F9A0}" destId="{C75971D4-7D8A-44F8-BB12-8D3C01C80388}" srcOrd="1" destOrd="0" presId="urn:microsoft.com/office/officeart/2005/8/layout/list1"/>
    <dgm:cxn modelId="{E1446C84-8D84-43D1-A632-C910837E965B}" type="presParOf" srcId="{CE0A7849-A675-405E-804A-15A564A42245}" destId="{195BDF1F-DFBE-4266-A45B-2B2527A13C96}" srcOrd="9" destOrd="0" presId="urn:microsoft.com/office/officeart/2005/8/layout/list1"/>
    <dgm:cxn modelId="{63A7803E-E009-47D3-B92A-21A173BA47EB}" type="presParOf" srcId="{CE0A7849-A675-405E-804A-15A564A42245}" destId="{17F3C014-3869-4135-8E9D-FEFE6E1DF61F}" srcOrd="10" destOrd="0" presId="urn:microsoft.com/office/officeart/2005/8/layout/list1"/>
    <dgm:cxn modelId="{06FB826C-02F9-4758-820B-0819ACCD4A5A}" type="presParOf" srcId="{CE0A7849-A675-405E-804A-15A564A42245}" destId="{F04B0C37-2933-4C8E-B401-1D96CFF457BF}" srcOrd="11" destOrd="0" presId="urn:microsoft.com/office/officeart/2005/8/layout/list1"/>
    <dgm:cxn modelId="{3DCCA9FD-4333-4F01-9B43-E31CF101D60E}" type="presParOf" srcId="{CE0A7849-A675-405E-804A-15A564A42245}" destId="{FB7DF6D8-7A2C-4FFB-9F95-1F9B8A74520D}" srcOrd="12" destOrd="0" presId="urn:microsoft.com/office/officeart/2005/8/layout/list1"/>
    <dgm:cxn modelId="{4AE090F9-143C-4A06-A286-7D94719BEFFA}" type="presParOf" srcId="{FB7DF6D8-7A2C-4FFB-9F95-1F9B8A74520D}" destId="{9A31802F-6192-46F8-8A1F-FF35C3927F95}" srcOrd="0" destOrd="0" presId="urn:microsoft.com/office/officeart/2005/8/layout/list1"/>
    <dgm:cxn modelId="{80893C1F-F1D9-4DEA-AE04-F2D94C081C67}" type="presParOf" srcId="{FB7DF6D8-7A2C-4FFB-9F95-1F9B8A74520D}" destId="{0A2A3774-D604-4CAC-811D-318BFBB1BC1F}" srcOrd="1" destOrd="0" presId="urn:microsoft.com/office/officeart/2005/8/layout/list1"/>
    <dgm:cxn modelId="{87727067-F240-48F2-A85A-23C4514B9439}" type="presParOf" srcId="{CE0A7849-A675-405E-804A-15A564A42245}" destId="{D5C11984-6428-4A13-B7C6-386574F8BA6C}" srcOrd="13" destOrd="0" presId="urn:microsoft.com/office/officeart/2005/8/layout/list1"/>
    <dgm:cxn modelId="{978CBFB9-8FF6-45EC-A6AB-632FBB703C70}" type="presParOf" srcId="{CE0A7849-A675-405E-804A-15A564A42245}" destId="{CF101890-5CFD-4401-8324-403A54B39B21}" srcOrd="14" destOrd="0" presId="urn:microsoft.com/office/officeart/2005/8/layout/list1"/>
    <dgm:cxn modelId="{4638D1C9-1CDE-4826-A4AB-127992E66330}" type="presParOf" srcId="{CE0A7849-A675-405E-804A-15A564A42245}" destId="{D1127856-D826-4BD9-A093-6F8CF16BECED}" srcOrd="15" destOrd="0" presId="urn:microsoft.com/office/officeart/2005/8/layout/list1"/>
    <dgm:cxn modelId="{3F3DB621-CD09-493F-9D49-2587FDCE0367}" type="presParOf" srcId="{CE0A7849-A675-405E-804A-15A564A42245}" destId="{94A5366B-FB9F-4DB6-8BF9-2A1A13BCA2E1}" srcOrd="16" destOrd="0" presId="urn:microsoft.com/office/officeart/2005/8/layout/list1"/>
    <dgm:cxn modelId="{D0E22DEE-414D-4779-B8B7-23825879BEA6}" type="presParOf" srcId="{94A5366B-FB9F-4DB6-8BF9-2A1A13BCA2E1}" destId="{210CC971-5DFA-4E01-9E22-6FD7B33ECD9F}" srcOrd="0" destOrd="0" presId="urn:microsoft.com/office/officeart/2005/8/layout/list1"/>
    <dgm:cxn modelId="{6B1ECB0C-E3BE-49E4-99F7-2536B19C8342}" type="presParOf" srcId="{94A5366B-FB9F-4DB6-8BF9-2A1A13BCA2E1}" destId="{D54665A6-537E-4061-8B1A-12E19C1CEB2B}" srcOrd="1" destOrd="0" presId="urn:microsoft.com/office/officeart/2005/8/layout/list1"/>
    <dgm:cxn modelId="{DD86BAD5-57CB-43EB-82C7-B13FDFB6750E}" type="presParOf" srcId="{CE0A7849-A675-405E-804A-15A564A42245}" destId="{BE331AE8-7B5B-4BFD-A0B7-EEE3CEABF630}" srcOrd="17" destOrd="0" presId="urn:microsoft.com/office/officeart/2005/8/layout/list1"/>
    <dgm:cxn modelId="{5E9953A5-87C0-4086-93D0-4EFAC29BD098}" type="presParOf" srcId="{CE0A7849-A675-405E-804A-15A564A42245}" destId="{E1199221-91BB-46E2-9040-9AC262D7CB9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1FD2F-BA1A-49D3-B114-70FA2DA3B81C}">
      <dsp:nvSpPr>
        <dsp:cNvPr id="0" name=""/>
        <dsp:cNvSpPr/>
      </dsp:nvSpPr>
      <dsp:spPr>
        <a:xfrm>
          <a:off x="0" y="426241"/>
          <a:ext cx="40680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64850-6D33-4AB6-B687-FBB8CD5BC572}">
      <dsp:nvSpPr>
        <dsp:cNvPr id="0" name=""/>
        <dsp:cNvSpPr/>
      </dsp:nvSpPr>
      <dsp:spPr>
        <a:xfrm>
          <a:off x="203401" y="121844"/>
          <a:ext cx="2847624" cy="5110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633" tIns="0" rIns="10763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Excavate notch in the dam to pass 100-yr storm</a:t>
          </a:r>
          <a:endParaRPr lang="en-US" sz="1400" kern="1200" dirty="0"/>
        </a:p>
      </dsp:txBody>
      <dsp:txXfrm>
        <a:off x="228348" y="146791"/>
        <a:ext cx="2797730" cy="461143"/>
      </dsp:txXfrm>
    </dsp:sp>
    <dsp:sp modelId="{64638864-4421-4F03-9A67-6A695AEF0EBF}">
      <dsp:nvSpPr>
        <dsp:cNvPr id="0" name=""/>
        <dsp:cNvSpPr/>
      </dsp:nvSpPr>
      <dsp:spPr>
        <a:xfrm>
          <a:off x="0" y="1061281"/>
          <a:ext cx="40680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6CF2F-F9DE-4840-B35A-4DAB86607DE1}">
      <dsp:nvSpPr>
        <dsp:cNvPr id="0" name=""/>
        <dsp:cNvSpPr/>
      </dsp:nvSpPr>
      <dsp:spPr>
        <a:xfrm>
          <a:off x="203401" y="854641"/>
          <a:ext cx="2847624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633" tIns="0" rIns="10763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Grade slopes to a 2:1 slope</a:t>
          </a:r>
          <a:endParaRPr lang="en-US" sz="1400" kern="1200" dirty="0"/>
        </a:p>
      </dsp:txBody>
      <dsp:txXfrm>
        <a:off x="223576" y="874816"/>
        <a:ext cx="2807274" cy="372930"/>
      </dsp:txXfrm>
    </dsp:sp>
    <dsp:sp modelId="{17F3C014-3869-4135-8E9D-FEFE6E1DF61F}">
      <dsp:nvSpPr>
        <dsp:cNvPr id="0" name=""/>
        <dsp:cNvSpPr/>
      </dsp:nvSpPr>
      <dsp:spPr>
        <a:xfrm>
          <a:off x="0" y="1787602"/>
          <a:ext cx="40680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971D4-7D8A-44F8-BB12-8D3C01C80388}">
      <dsp:nvSpPr>
        <dsp:cNvPr id="0" name=""/>
        <dsp:cNvSpPr/>
      </dsp:nvSpPr>
      <dsp:spPr>
        <a:xfrm>
          <a:off x="203401" y="1489681"/>
          <a:ext cx="2847624" cy="504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633" tIns="0" rIns="10763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Embankment not removed completely</a:t>
          </a:r>
          <a:endParaRPr lang="en-US" sz="1400" kern="1200" dirty="0"/>
        </a:p>
      </dsp:txBody>
      <dsp:txXfrm>
        <a:off x="228032" y="1514312"/>
        <a:ext cx="2798362" cy="455299"/>
      </dsp:txXfrm>
    </dsp:sp>
    <dsp:sp modelId="{CF101890-5CFD-4401-8324-403A54B39B21}">
      <dsp:nvSpPr>
        <dsp:cNvPr id="0" name=""/>
        <dsp:cNvSpPr/>
      </dsp:nvSpPr>
      <dsp:spPr>
        <a:xfrm>
          <a:off x="0" y="2574960"/>
          <a:ext cx="4068035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A3774-D604-4CAC-811D-318BFBB1BC1F}">
      <dsp:nvSpPr>
        <dsp:cNvPr id="0" name=""/>
        <dsp:cNvSpPr/>
      </dsp:nvSpPr>
      <dsp:spPr>
        <a:xfrm>
          <a:off x="203401" y="2216002"/>
          <a:ext cx="2847624" cy="5655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633" tIns="0" rIns="10763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Remove riser and outlet then grout pipe shut</a:t>
          </a:r>
          <a:endParaRPr lang="en-US" sz="1400" kern="1200" dirty="0"/>
        </a:p>
      </dsp:txBody>
      <dsp:txXfrm>
        <a:off x="231011" y="2243612"/>
        <a:ext cx="2792404" cy="510378"/>
      </dsp:txXfrm>
    </dsp:sp>
    <dsp:sp modelId="{E1199221-91BB-46E2-9040-9AC262D7CB91}">
      <dsp:nvSpPr>
        <dsp:cNvPr id="0" name=""/>
        <dsp:cNvSpPr/>
      </dsp:nvSpPr>
      <dsp:spPr>
        <a:xfrm>
          <a:off x="0" y="3210000"/>
          <a:ext cx="4068035" cy="1852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5725" tIns="291592" rIns="31572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i="0" u="sng" kern="1200" dirty="0"/>
            <a:t>Annual Watershed Sediment Produced  </a:t>
          </a:r>
          <a:r>
            <a:rPr lang="en-US" sz="1050" i="0" u="none" kern="1200" dirty="0"/>
            <a:t>(Based on Trimble’s 2009 Coon Creek Basin Study)</a:t>
          </a:r>
          <a:endParaRPr lang="en-US" sz="1050" u="none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 WFK Basin = </a:t>
          </a:r>
          <a:r>
            <a:rPr lang="en-US" sz="1300" b="1" kern="1200" dirty="0"/>
            <a:t>91K tons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i="1" kern="1200" dirty="0"/>
            <a:t> CC Basin = </a:t>
          </a:r>
          <a:r>
            <a:rPr lang="en-US" sz="1300" b="1" i="1" kern="1200" dirty="0"/>
            <a:t>98K tons</a:t>
          </a:r>
          <a:endParaRPr lang="en-US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Total sediment accumulated behind Jersey Valley= </a:t>
          </a:r>
          <a:r>
            <a:rPr lang="en-US" sz="1300" b="1" kern="1200" dirty="0"/>
            <a:t>122K tons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Average sediment accumulated behind other structures = </a:t>
          </a:r>
          <a:r>
            <a:rPr lang="en-US" sz="1300" b="1" kern="1200" dirty="0"/>
            <a:t>12K tons</a:t>
          </a:r>
        </a:p>
      </dsp:txBody>
      <dsp:txXfrm>
        <a:off x="0" y="3210000"/>
        <a:ext cx="4068035" cy="1852200"/>
      </dsp:txXfrm>
    </dsp:sp>
    <dsp:sp modelId="{D54665A6-537E-4061-8B1A-12E19C1CEB2B}">
      <dsp:nvSpPr>
        <dsp:cNvPr id="0" name=""/>
        <dsp:cNvSpPr/>
      </dsp:nvSpPr>
      <dsp:spPr>
        <a:xfrm>
          <a:off x="203401" y="3003360"/>
          <a:ext cx="2847624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633" tIns="0" rIns="107633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No sediment removal included</a:t>
          </a:r>
          <a:endParaRPr lang="en-US" sz="1400" kern="1200"/>
        </a:p>
      </dsp:txBody>
      <dsp:txXfrm>
        <a:off x="223576" y="3023535"/>
        <a:ext cx="2807274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643E8-7A84-1C46-BD5E-B291CD34BF8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C1755-625D-A742-ACDB-726AD4CD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4" t="19536" r="7602" b="19021"/>
          <a:stretch/>
        </p:blipFill>
        <p:spPr>
          <a:xfrm>
            <a:off x="5581899" y="3341079"/>
            <a:ext cx="3063874" cy="2027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31638"/>
            <a:ext cx="5402385" cy="4136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78" y="5600676"/>
            <a:ext cx="7070969" cy="649681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878" y="6250357"/>
            <a:ext cx="3143738" cy="412261"/>
          </a:xfrm>
        </p:spPr>
        <p:txBody>
          <a:bodyPr>
            <a:normAutofit/>
          </a:bodyPr>
          <a:lstStyle>
            <a:lvl1pPr marL="0" indent="0" algn="l">
              <a:buNone/>
              <a:defRPr sz="15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Date | Presenter</a:t>
            </a:r>
          </a:p>
        </p:txBody>
      </p:sp>
      <p:pic>
        <p:nvPicPr>
          <p:cNvPr id="16" name="Picture 15" descr="NRCS_Title-Raindrop1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9" t="16381" b="21472"/>
          <a:stretch/>
        </p:blipFill>
        <p:spPr>
          <a:xfrm>
            <a:off x="6770076" y="1133233"/>
            <a:ext cx="2373924" cy="4261977"/>
          </a:xfrm>
          <a:prstGeom prst="rect">
            <a:avLst/>
          </a:prstGeom>
        </p:spPr>
      </p:pic>
      <p:pic>
        <p:nvPicPr>
          <p:cNvPr id="19" name="Picture 18" descr="NRCS_Title-Raindrop1.pn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5" t="48718" r="34080" b="44444"/>
          <a:stretch/>
        </p:blipFill>
        <p:spPr>
          <a:xfrm>
            <a:off x="5581899" y="3341078"/>
            <a:ext cx="445717" cy="468923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sz="quarter" idx="10" hasCustomPrompt="1"/>
          </p:nvPr>
        </p:nvSpPr>
        <p:spPr>
          <a:xfrm>
            <a:off x="5616943" y="1249851"/>
            <a:ext cx="2266950" cy="342900"/>
          </a:xfrm>
        </p:spPr>
        <p:txBody>
          <a:bodyPr anchor="ctr">
            <a:normAutofit/>
          </a:bodyPr>
          <a:lstStyle>
            <a:lvl1pPr>
              <a:defRPr sz="1000" b="0" spc="300" baseline="0">
                <a:solidFill>
                  <a:srgbClr val="FEC20D"/>
                </a:solidFill>
              </a:defRPr>
            </a:lvl1pPr>
          </a:lstStyle>
          <a:p>
            <a:pPr lvl="0"/>
            <a:r>
              <a:rPr lang="en-US" dirty="0"/>
              <a:t>WISCONSIN</a:t>
            </a:r>
          </a:p>
        </p:txBody>
      </p:sp>
    </p:spTree>
    <p:extLst>
      <p:ext uri="{BB962C8B-B14F-4D97-AF65-F5344CB8AC3E}">
        <p14:creationId xmlns:p14="http://schemas.microsoft.com/office/powerpoint/2010/main" val="271478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26731" r="27577"/>
          <a:stretch/>
        </p:blipFill>
        <p:spPr>
          <a:xfrm>
            <a:off x="5581898" y="3341077"/>
            <a:ext cx="3562103" cy="203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51" r="13724" b="14227"/>
          <a:stretch/>
        </p:blipFill>
        <p:spPr>
          <a:xfrm>
            <a:off x="5581899" y="1260234"/>
            <a:ext cx="3562102" cy="185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854" y="2433516"/>
            <a:ext cx="4367456" cy="2402254"/>
          </a:xfrm>
        </p:spPr>
        <p:txBody>
          <a:bodyPr anchor="t"/>
          <a:lstStyle>
            <a:lvl1pPr algn="l">
              <a:lnSpc>
                <a:spcPct val="90000"/>
              </a:lnSpc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855" y="1504462"/>
            <a:ext cx="3761764" cy="929054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NRCS-Divider-Slide_Raindrop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3"/>
          <a:stretch/>
        </p:blipFill>
        <p:spPr>
          <a:xfrm>
            <a:off x="7895119" y="2031999"/>
            <a:ext cx="1258650" cy="26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352" y="635000"/>
            <a:ext cx="8229600" cy="806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5" y="1600202"/>
            <a:ext cx="763172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059616" y="1609726"/>
            <a:ext cx="949203" cy="379266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7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6" y="1600202"/>
            <a:ext cx="6811108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151078" y="1609971"/>
            <a:ext cx="1867875" cy="3978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09695" y="2413000"/>
            <a:ext cx="1760413" cy="3067050"/>
          </a:xfrm>
        </p:spPr>
        <p:txBody>
          <a:bodyPr>
            <a:normAutofit/>
          </a:bodyPr>
          <a:lstStyle>
            <a:lvl1pPr algn="l">
              <a:defRPr sz="1000" b="0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208624" y="1709739"/>
            <a:ext cx="1762218" cy="615339"/>
          </a:xfrm>
        </p:spPr>
        <p:txBody>
          <a:bodyPr>
            <a:noAutofit/>
          </a:bodyPr>
          <a:lstStyle>
            <a:lvl1pPr>
              <a:defRPr sz="1200">
                <a:solidFill>
                  <a:srgbClr val="139AB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814" y="566615"/>
            <a:ext cx="8229600" cy="94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815" y="1600202"/>
            <a:ext cx="773136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8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89C32D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rgbClr val="05377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 Decommissioning</a:t>
            </a:r>
          </a:p>
        </p:txBody>
      </p:sp>
      <p:graphicFrame>
        <p:nvGraphicFramePr>
          <p:cNvPr id="106" name="Content Placeholder 7">
            <a:extLst>
              <a:ext uri="{FF2B5EF4-FFF2-40B4-BE49-F238E27FC236}">
                <a16:creationId xmlns:a16="http://schemas.microsoft.com/office/drawing/2014/main" id="{38D4B4F0-DC16-4276-A6F2-4ECFA227A9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150288"/>
              </p:ext>
            </p:extLst>
          </p:nvPr>
        </p:nvGraphicFramePr>
        <p:xfrm>
          <a:off x="261814" y="1277713"/>
          <a:ext cx="4068035" cy="5184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77D046A-E1DB-48BE-AA8D-EFB6771BAE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7" t="11116" r="9850" b="6317"/>
          <a:stretch/>
        </p:blipFill>
        <p:spPr>
          <a:xfrm>
            <a:off x="4407228" y="3796975"/>
            <a:ext cx="4828684" cy="29192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31D6376-B909-493D-BFF9-E98125A1A2DC}"/>
              </a:ext>
            </a:extLst>
          </p:cNvPr>
          <p:cNvGrpSpPr/>
          <p:nvPr/>
        </p:nvGrpSpPr>
        <p:grpSpPr>
          <a:xfrm>
            <a:off x="4716601" y="1194287"/>
            <a:ext cx="4448676" cy="2397710"/>
            <a:chOff x="5289459" y="1398692"/>
            <a:chExt cx="5152114" cy="27362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344AE8-4C26-463D-97CE-E51DC5E6D126}"/>
                </a:ext>
              </a:extLst>
            </p:cNvPr>
            <p:cNvGrpSpPr/>
            <p:nvPr/>
          </p:nvGrpSpPr>
          <p:grpSpPr>
            <a:xfrm>
              <a:off x="5289459" y="1398692"/>
              <a:ext cx="5152114" cy="2736264"/>
              <a:chOff x="5342319" y="1722203"/>
              <a:chExt cx="5152114" cy="273626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C141ACF-8573-4242-B77E-7906295069BC}"/>
                  </a:ext>
                </a:extLst>
              </p:cNvPr>
              <p:cNvGrpSpPr/>
              <p:nvPr/>
            </p:nvGrpSpPr>
            <p:grpSpPr>
              <a:xfrm>
                <a:off x="6131186" y="1722203"/>
                <a:ext cx="4363247" cy="2652758"/>
                <a:chOff x="6724536" y="3283259"/>
                <a:chExt cx="5172391" cy="2298069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6D0EA3D0-C3DC-46E1-8D67-0CFD9D65C0EA}"/>
                    </a:ext>
                  </a:extLst>
                </p:cNvPr>
                <p:cNvGrpSpPr/>
                <p:nvPr/>
              </p:nvGrpSpPr>
              <p:grpSpPr>
                <a:xfrm>
                  <a:off x="6852730" y="3283259"/>
                  <a:ext cx="5044197" cy="2298069"/>
                  <a:chOff x="1905000" y="2514604"/>
                  <a:chExt cx="7239000" cy="2671763"/>
                </a:xfrm>
              </p:grpSpPr>
              <p:grpSp>
                <p:nvGrpSpPr>
                  <p:cNvPr id="68" name="Group 5">
                    <a:extLst>
                      <a:ext uri="{FF2B5EF4-FFF2-40B4-BE49-F238E27FC236}">
                        <a16:creationId xmlns:a16="http://schemas.microsoft.com/office/drawing/2014/main" id="{184DC107-D333-4FE2-860A-EBC170E93B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05000" y="3429000"/>
                    <a:ext cx="6858000" cy="1219200"/>
                    <a:chOff x="1200" y="2160"/>
                    <a:chExt cx="4320" cy="768"/>
                  </a:xfrm>
                </p:grpSpPr>
                <p:sp>
                  <p:nvSpPr>
                    <p:cNvPr id="76" name="Line 6">
                      <a:extLst>
                        <a:ext uri="{FF2B5EF4-FFF2-40B4-BE49-F238E27FC236}">
                          <a16:creationId xmlns:a16="http://schemas.microsoft.com/office/drawing/2014/main" id="{D3156871-E9CA-48E9-9308-3C2F3283E5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8" y="2688"/>
                      <a:ext cx="576" cy="4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77" name="Group 7">
                      <a:extLst>
                        <a:ext uri="{FF2B5EF4-FFF2-40B4-BE49-F238E27FC236}">
                          <a16:creationId xmlns:a16="http://schemas.microsoft.com/office/drawing/2014/main" id="{3A285CD1-2559-4CC2-9566-13849EBA37B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16" y="2736"/>
                      <a:ext cx="1104" cy="192"/>
                      <a:chOff x="4416" y="2736"/>
                      <a:chExt cx="1104" cy="192"/>
                    </a:xfrm>
                  </p:grpSpPr>
                  <p:sp>
                    <p:nvSpPr>
                      <p:cNvPr id="97" name="Line 8">
                        <a:extLst>
                          <a:ext uri="{FF2B5EF4-FFF2-40B4-BE49-F238E27FC236}">
                            <a16:creationId xmlns:a16="http://schemas.microsoft.com/office/drawing/2014/main" id="{081556F9-9E0B-4A44-9A92-D2219C05EF4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944" y="2736"/>
                        <a:ext cx="192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" name="Line 9">
                        <a:extLst>
                          <a:ext uri="{FF2B5EF4-FFF2-40B4-BE49-F238E27FC236}">
                            <a16:creationId xmlns:a16="http://schemas.microsoft.com/office/drawing/2014/main" id="{A41ED82A-71BF-497C-AA7F-EA974854842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2832"/>
                        <a:ext cx="96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" name="Line 10">
                        <a:extLst>
                          <a:ext uri="{FF2B5EF4-FFF2-40B4-BE49-F238E27FC236}">
                            <a16:creationId xmlns:a16="http://schemas.microsoft.com/office/drawing/2014/main" id="{EEF3FBBB-F081-475A-AD67-23C99CC16E1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232" y="2928"/>
                        <a:ext cx="28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" name="Line 11">
                        <a:extLst>
                          <a:ext uri="{FF2B5EF4-FFF2-40B4-BE49-F238E27FC236}">
                            <a16:creationId xmlns:a16="http://schemas.microsoft.com/office/drawing/2014/main" id="{36CB3FB0-1ACC-4A25-BCE9-9B2F2892E50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800" y="2832"/>
                        <a:ext cx="144" cy="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" name="Line 12">
                        <a:extLst>
                          <a:ext uri="{FF2B5EF4-FFF2-40B4-BE49-F238E27FC236}">
                            <a16:creationId xmlns:a16="http://schemas.microsoft.com/office/drawing/2014/main" id="{3629FF15-205C-47BA-96BD-A65CC746AB5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944" y="2880"/>
                        <a:ext cx="48" cy="4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" name="Line 13">
                        <a:extLst>
                          <a:ext uri="{FF2B5EF4-FFF2-40B4-BE49-F238E27FC236}">
                            <a16:creationId xmlns:a16="http://schemas.microsoft.com/office/drawing/2014/main" id="{109191BD-1FE4-433D-8EAA-67CC361BF84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4416" y="2928"/>
                        <a:ext cx="57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8" name="Group 14">
                      <a:extLst>
                        <a:ext uri="{FF2B5EF4-FFF2-40B4-BE49-F238E27FC236}">
                          <a16:creationId xmlns:a16="http://schemas.microsoft.com/office/drawing/2014/main" id="{3A44FC76-11DF-4110-A96A-7BA3D405541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00" y="2160"/>
                      <a:ext cx="3600" cy="720"/>
                      <a:chOff x="1200" y="2160"/>
                      <a:chExt cx="3600" cy="720"/>
                    </a:xfrm>
                  </p:grpSpPr>
                  <p:grpSp>
                    <p:nvGrpSpPr>
                      <p:cNvPr id="79" name="Group 15">
                        <a:extLst>
                          <a:ext uri="{FF2B5EF4-FFF2-40B4-BE49-F238E27FC236}">
                            <a16:creationId xmlns:a16="http://schemas.microsoft.com/office/drawing/2014/main" id="{F8415B86-1E26-4073-A339-13C4EEF0110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48" y="2448"/>
                        <a:ext cx="3552" cy="384"/>
                        <a:chOff x="1248" y="2448"/>
                        <a:chExt cx="3552" cy="384"/>
                      </a:xfrm>
                    </p:grpSpPr>
                    <p:sp>
                      <p:nvSpPr>
                        <p:cNvPr id="92" name="Line 16">
                          <a:extLst>
                            <a:ext uri="{FF2B5EF4-FFF2-40B4-BE49-F238E27FC236}">
                              <a16:creationId xmlns:a16="http://schemas.microsoft.com/office/drawing/2014/main" id="{8E662761-5D95-462F-B9D1-A287319FEBD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440" y="2688"/>
                          <a:ext cx="3312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3" name="Line 17">
                          <a:extLst>
                            <a:ext uri="{FF2B5EF4-FFF2-40B4-BE49-F238E27FC236}">
                              <a16:creationId xmlns:a16="http://schemas.microsoft.com/office/drawing/2014/main" id="{781E5A29-05D2-401A-8AE3-6BA5ED526237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752" y="2688"/>
                          <a:ext cx="0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4" name="Line 18">
                          <a:extLst>
                            <a:ext uri="{FF2B5EF4-FFF2-40B4-BE49-F238E27FC236}">
                              <a16:creationId xmlns:a16="http://schemas.microsoft.com/office/drawing/2014/main" id="{380677C8-56D0-41DA-A6AF-6564610F9D59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248" y="2832"/>
                          <a:ext cx="3504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5" name="Line 19">
                          <a:extLst>
                            <a:ext uri="{FF2B5EF4-FFF2-40B4-BE49-F238E27FC236}">
                              <a16:creationId xmlns:a16="http://schemas.microsoft.com/office/drawing/2014/main" id="{67670BD0-65EA-40F1-A77D-EC35C12FBAC5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752" y="2832"/>
                          <a:ext cx="48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" name="Line 20">
                          <a:extLst>
                            <a:ext uri="{FF2B5EF4-FFF2-40B4-BE49-F238E27FC236}">
                              <a16:creationId xmlns:a16="http://schemas.microsoft.com/office/drawing/2014/main" id="{F367B73E-59FA-43BD-9B8C-27D2F23500F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96" y="2448"/>
                          <a:ext cx="768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round/>
                          <a:headEnd/>
                          <a:tailEnd type="stealth" w="med" len="lg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80" name="Group 21">
                        <a:extLst>
                          <a:ext uri="{FF2B5EF4-FFF2-40B4-BE49-F238E27FC236}">
                            <a16:creationId xmlns:a16="http://schemas.microsoft.com/office/drawing/2014/main" id="{60A7D3DB-9A92-4BBB-80A9-B63CD2D0926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200" y="2160"/>
                        <a:ext cx="288" cy="720"/>
                        <a:chOff x="1200" y="2160"/>
                        <a:chExt cx="288" cy="720"/>
                      </a:xfrm>
                    </p:grpSpPr>
                    <p:grpSp>
                      <p:nvGrpSpPr>
                        <p:cNvPr id="81" name="Group 22">
                          <a:extLst>
                            <a:ext uri="{FF2B5EF4-FFF2-40B4-BE49-F238E27FC236}">
                              <a16:creationId xmlns:a16="http://schemas.microsoft.com/office/drawing/2014/main" id="{CD926AB2-2754-4A5A-9EF5-21B0A513E096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00" y="2160"/>
                          <a:ext cx="288" cy="720"/>
                          <a:chOff x="1200" y="2160"/>
                          <a:chExt cx="288" cy="720"/>
                        </a:xfrm>
                      </p:grpSpPr>
                      <p:sp>
                        <p:nvSpPr>
                          <p:cNvPr id="83" name="Line 23">
                            <a:extLst>
                              <a:ext uri="{FF2B5EF4-FFF2-40B4-BE49-F238E27FC236}">
                                <a16:creationId xmlns:a16="http://schemas.microsoft.com/office/drawing/2014/main" id="{C0C6AA3D-0F62-4716-80FD-D12C8356CE88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00" y="2256"/>
                            <a:ext cx="288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4" name="Line 24">
                            <a:extLst>
                              <a:ext uri="{FF2B5EF4-FFF2-40B4-BE49-F238E27FC236}">
                                <a16:creationId xmlns:a16="http://schemas.microsoft.com/office/drawing/2014/main" id="{F159975A-94F9-4313-B71B-595CB51BAE9F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00" y="2880"/>
                            <a:ext cx="288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5" name="Line 25">
                            <a:extLst>
                              <a:ext uri="{FF2B5EF4-FFF2-40B4-BE49-F238E27FC236}">
                                <a16:creationId xmlns:a16="http://schemas.microsoft.com/office/drawing/2014/main" id="{52936225-439E-4589-8327-E39494FCCBC0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00" y="2160"/>
                            <a:ext cx="288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6" name="Line 26">
                            <a:extLst>
                              <a:ext uri="{FF2B5EF4-FFF2-40B4-BE49-F238E27FC236}">
                                <a16:creationId xmlns:a16="http://schemas.microsoft.com/office/drawing/2014/main" id="{609EC84D-FFFE-48A7-B5E2-36DB536228C1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00" y="2160"/>
                            <a:ext cx="0" cy="72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7" name="Line 27">
                            <a:extLst>
                              <a:ext uri="{FF2B5EF4-FFF2-40B4-BE49-F238E27FC236}">
                                <a16:creationId xmlns:a16="http://schemas.microsoft.com/office/drawing/2014/main" id="{40C0D49D-43BA-4101-904E-0885EC683B15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488" y="2160"/>
                            <a:ext cx="0" cy="52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8" name="Line 28">
                            <a:extLst>
                              <a:ext uri="{FF2B5EF4-FFF2-40B4-BE49-F238E27FC236}">
                                <a16:creationId xmlns:a16="http://schemas.microsoft.com/office/drawing/2014/main" id="{04DD26CD-BB30-4067-9BC3-DCAA19270887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8" y="2256"/>
                            <a:ext cx="0" cy="576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89" name="Line 29">
                            <a:extLst>
                              <a:ext uri="{FF2B5EF4-FFF2-40B4-BE49-F238E27FC236}">
                                <a16:creationId xmlns:a16="http://schemas.microsoft.com/office/drawing/2014/main" id="{E2B99B83-3761-4E98-8183-D837FF553726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440" y="2256"/>
                            <a:ext cx="0" cy="432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0" name="Line 30">
                            <a:extLst>
                              <a:ext uri="{FF2B5EF4-FFF2-40B4-BE49-F238E27FC236}">
                                <a16:creationId xmlns:a16="http://schemas.microsoft.com/office/drawing/2014/main" id="{6FCCE7D9-1E92-466E-AB8A-FC57EDA4C8A8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8" y="2304"/>
                            <a:ext cx="192" cy="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91" name="Line 31">
                            <a:extLst>
                              <a:ext uri="{FF2B5EF4-FFF2-40B4-BE49-F238E27FC236}">
                                <a16:creationId xmlns:a16="http://schemas.microsoft.com/office/drawing/2014/main" id="{352FA5F2-37AA-4F80-AAB6-D64E387E7A20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488" y="2832"/>
                            <a:ext cx="0" cy="4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accent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82" name="Line 32">
                          <a:extLst>
                            <a:ext uri="{FF2B5EF4-FFF2-40B4-BE49-F238E27FC236}">
                              <a16:creationId xmlns:a16="http://schemas.microsoft.com/office/drawing/2014/main" id="{38E1C705-BA7F-43CE-BDAD-93AE1FD47A7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488" y="2304"/>
                          <a:ext cx="0" cy="2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7" name="Text Box 41">
                    <a:extLst>
                      <a:ext uri="{FF2B5EF4-FFF2-40B4-BE49-F238E27FC236}">
                        <a16:creationId xmlns:a16="http://schemas.microsoft.com/office/drawing/2014/main" id="{3DCAED89-5DF2-4868-956F-85A9FB19CC0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6912" y="3497075"/>
                    <a:ext cx="2838771" cy="389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anchor="ctr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600" dirty="0">
                        <a:latin typeface="Arial" pitchFamily="34" charset="0"/>
                      </a:rPr>
                      <a:t>Embankment</a:t>
                    </a:r>
                  </a:p>
                </p:txBody>
              </p:sp>
              <p:sp>
                <p:nvSpPr>
                  <p:cNvPr id="19" name="Line 45" descr="Wave">
                    <a:extLst>
                      <a:ext uri="{FF2B5EF4-FFF2-40B4-BE49-F238E27FC236}">
                        <a16:creationId xmlns:a16="http://schemas.microsoft.com/office/drawing/2014/main" id="{C10B8367-F112-4C2A-9D0C-A7FA281FCD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67000" y="3810000"/>
                    <a:ext cx="45720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" name="Line 46">
                    <a:extLst>
                      <a:ext uri="{FF2B5EF4-FFF2-40B4-BE49-F238E27FC236}">
                        <a16:creationId xmlns:a16="http://schemas.microsoft.com/office/drawing/2014/main" id="{EDCEA464-4306-4D0C-BF06-D8DFDF8343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763000" y="4648200"/>
                    <a:ext cx="3810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" name="Line 47">
                    <a:extLst>
                      <a:ext uri="{FF2B5EF4-FFF2-40B4-BE49-F238E27FC236}">
                        <a16:creationId xmlns:a16="http://schemas.microsoft.com/office/drawing/2014/main" id="{52311703-99FE-44F4-B09C-9219E060D5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686800" y="4800600"/>
                    <a:ext cx="4572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" name="Group 48">
                    <a:extLst>
                      <a:ext uri="{FF2B5EF4-FFF2-40B4-BE49-F238E27FC236}">
                        <a16:creationId xmlns:a16="http://schemas.microsoft.com/office/drawing/2014/main" id="{8EF885C7-C352-4961-BC51-1A85FF083A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81200" y="3657600"/>
                    <a:ext cx="7162800" cy="1143000"/>
                    <a:chOff x="336" y="2592"/>
                    <a:chExt cx="4512" cy="720"/>
                  </a:xfrm>
                </p:grpSpPr>
                <p:sp>
                  <p:nvSpPr>
                    <p:cNvPr id="61" name="Rectangle 49" descr="Wave">
                      <a:extLst>
                        <a:ext uri="{FF2B5EF4-FFF2-40B4-BE49-F238E27FC236}">
                          <a16:creationId xmlns:a16="http://schemas.microsoft.com/office/drawing/2014/main" id="{24389E5D-248A-40F6-BA82-962858BDD1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592"/>
                      <a:ext cx="192" cy="528"/>
                    </a:xfrm>
                    <a:prstGeom prst="rect">
                      <a:avLst/>
                    </a:prstGeom>
                    <a:pattFill prst="wave">
                      <a:fgClr>
                        <a:schemeClr val="hlink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chemeClr val="hlink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600"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2" name="Rectangle 50" descr="Wave">
                      <a:extLst>
                        <a:ext uri="{FF2B5EF4-FFF2-40B4-BE49-F238E27FC236}">
                          <a16:creationId xmlns:a16="http://schemas.microsoft.com/office/drawing/2014/main" id="{46B2BAFE-B5C4-40F8-AFCE-14D5C927C6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976"/>
                      <a:ext cx="2928" cy="144"/>
                    </a:xfrm>
                    <a:prstGeom prst="rect">
                      <a:avLst/>
                    </a:prstGeom>
                    <a:pattFill prst="wave">
                      <a:fgClr>
                        <a:schemeClr val="hlink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chemeClr val="hlink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600"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4" name="Rectangle 52" descr="Wave">
                      <a:extLst>
                        <a:ext uri="{FF2B5EF4-FFF2-40B4-BE49-F238E27FC236}">
                          <a16:creationId xmlns:a16="http://schemas.microsoft.com/office/drawing/2014/main" id="{DA392B41-B65A-4546-AABD-0D4E9A99410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72" y="3216"/>
                      <a:ext cx="576" cy="96"/>
                    </a:xfrm>
                    <a:prstGeom prst="rect">
                      <a:avLst/>
                    </a:prstGeom>
                    <a:pattFill prst="wave">
                      <a:fgClr>
                        <a:schemeClr val="hlink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chemeClr val="hlink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600"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5" name="Freeform 53" descr="Wave">
                      <a:extLst>
                        <a:ext uri="{FF2B5EF4-FFF2-40B4-BE49-F238E27FC236}">
                          <a16:creationId xmlns:a16="http://schemas.microsoft.com/office/drawing/2014/main" id="{60407E93-E966-44AD-928C-37AF1D0DAE5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450" y="2976"/>
                      <a:ext cx="873" cy="291"/>
                    </a:xfrm>
                    <a:custGeom>
                      <a:avLst/>
                      <a:gdLst>
                        <a:gd name="T0" fmla="*/ 3 w 873"/>
                        <a:gd name="T1" fmla="*/ 144 h 291"/>
                        <a:gd name="T2" fmla="*/ 57 w 873"/>
                        <a:gd name="T3" fmla="*/ 141 h 291"/>
                        <a:gd name="T4" fmla="*/ 216 w 873"/>
                        <a:gd name="T5" fmla="*/ 141 h 291"/>
                        <a:gd name="T6" fmla="*/ 444 w 873"/>
                        <a:gd name="T7" fmla="*/ 144 h 291"/>
                        <a:gd name="T8" fmla="*/ 543 w 873"/>
                        <a:gd name="T9" fmla="*/ 183 h 291"/>
                        <a:gd name="T10" fmla="*/ 606 w 873"/>
                        <a:gd name="T11" fmla="*/ 210 h 291"/>
                        <a:gd name="T12" fmla="*/ 648 w 873"/>
                        <a:gd name="T13" fmla="*/ 258 h 291"/>
                        <a:gd name="T14" fmla="*/ 741 w 873"/>
                        <a:gd name="T15" fmla="*/ 291 h 291"/>
                        <a:gd name="T16" fmla="*/ 828 w 873"/>
                        <a:gd name="T17" fmla="*/ 279 h 291"/>
                        <a:gd name="T18" fmla="*/ 855 w 873"/>
                        <a:gd name="T19" fmla="*/ 267 h 291"/>
                        <a:gd name="T20" fmla="*/ 873 w 873"/>
                        <a:gd name="T21" fmla="*/ 255 h 291"/>
                        <a:gd name="T22" fmla="*/ 846 w 873"/>
                        <a:gd name="T23" fmla="*/ 201 h 291"/>
                        <a:gd name="T24" fmla="*/ 828 w 873"/>
                        <a:gd name="T25" fmla="*/ 189 h 291"/>
                        <a:gd name="T26" fmla="*/ 801 w 873"/>
                        <a:gd name="T27" fmla="*/ 168 h 291"/>
                        <a:gd name="T28" fmla="*/ 792 w 873"/>
                        <a:gd name="T29" fmla="*/ 162 h 291"/>
                        <a:gd name="T30" fmla="*/ 732 w 873"/>
                        <a:gd name="T31" fmla="*/ 126 h 291"/>
                        <a:gd name="T32" fmla="*/ 624 w 873"/>
                        <a:gd name="T33" fmla="*/ 72 h 291"/>
                        <a:gd name="T34" fmla="*/ 510 w 873"/>
                        <a:gd name="T35" fmla="*/ 36 h 291"/>
                        <a:gd name="T36" fmla="*/ 402 w 873"/>
                        <a:gd name="T37" fmla="*/ 36 h 291"/>
                        <a:gd name="T38" fmla="*/ 177 w 873"/>
                        <a:gd name="T39" fmla="*/ 15 h 291"/>
                        <a:gd name="T40" fmla="*/ 6 w 873"/>
                        <a:gd name="T41" fmla="*/ 0 h 291"/>
                        <a:gd name="T42" fmla="*/ 6 w 873"/>
                        <a:gd name="T43" fmla="*/ 93 h 291"/>
                        <a:gd name="T44" fmla="*/ 3 w 873"/>
                        <a:gd name="T45" fmla="*/ 111 h 291"/>
                        <a:gd name="T46" fmla="*/ 3 w 873"/>
                        <a:gd name="T47" fmla="*/ 144 h 291"/>
                        <a:gd name="T48" fmla="*/ 12 w 873"/>
                        <a:gd name="T49" fmla="*/ 138 h 291"/>
                        <a:gd name="T50" fmla="*/ 3 w 873"/>
                        <a:gd name="T51" fmla="*/ 144 h 291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73"/>
                        <a:gd name="T79" fmla="*/ 0 h 291"/>
                        <a:gd name="T80" fmla="*/ 873 w 873"/>
                        <a:gd name="T81" fmla="*/ 291 h 291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73" h="291">
                          <a:moveTo>
                            <a:pt x="3" y="144"/>
                          </a:moveTo>
                          <a:cubicBezTo>
                            <a:pt x="19" y="140"/>
                            <a:pt x="41" y="145"/>
                            <a:pt x="57" y="141"/>
                          </a:cubicBezTo>
                          <a:cubicBezTo>
                            <a:pt x="112" y="149"/>
                            <a:pt x="160" y="139"/>
                            <a:pt x="216" y="141"/>
                          </a:cubicBezTo>
                          <a:cubicBezTo>
                            <a:pt x="292" y="137"/>
                            <a:pt x="368" y="133"/>
                            <a:pt x="444" y="144"/>
                          </a:cubicBezTo>
                          <a:cubicBezTo>
                            <a:pt x="479" y="156"/>
                            <a:pt x="510" y="168"/>
                            <a:pt x="543" y="183"/>
                          </a:cubicBezTo>
                          <a:cubicBezTo>
                            <a:pt x="564" y="192"/>
                            <a:pt x="586" y="197"/>
                            <a:pt x="606" y="210"/>
                          </a:cubicBezTo>
                          <a:cubicBezTo>
                            <a:pt x="617" y="226"/>
                            <a:pt x="630" y="252"/>
                            <a:pt x="648" y="258"/>
                          </a:cubicBezTo>
                          <a:cubicBezTo>
                            <a:pt x="666" y="285"/>
                            <a:pt x="712" y="284"/>
                            <a:pt x="741" y="291"/>
                          </a:cubicBezTo>
                          <a:cubicBezTo>
                            <a:pt x="771" y="289"/>
                            <a:pt x="799" y="286"/>
                            <a:pt x="828" y="279"/>
                          </a:cubicBezTo>
                          <a:cubicBezTo>
                            <a:pt x="837" y="277"/>
                            <a:pt x="847" y="271"/>
                            <a:pt x="855" y="267"/>
                          </a:cubicBezTo>
                          <a:cubicBezTo>
                            <a:pt x="861" y="263"/>
                            <a:pt x="873" y="255"/>
                            <a:pt x="873" y="255"/>
                          </a:cubicBezTo>
                          <a:cubicBezTo>
                            <a:pt x="864" y="241"/>
                            <a:pt x="862" y="211"/>
                            <a:pt x="846" y="201"/>
                          </a:cubicBezTo>
                          <a:cubicBezTo>
                            <a:pt x="840" y="197"/>
                            <a:pt x="833" y="194"/>
                            <a:pt x="828" y="189"/>
                          </a:cubicBezTo>
                          <a:cubicBezTo>
                            <a:pt x="814" y="175"/>
                            <a:pt x="823" y="182"/>
                            <a:pt x="801" y="168"/>
                          </a:cubicBezTo>
                          <a:cubicBezTo>
                            <a:pt x="798" y="166"/>
                            <a:pt x="792" y="162"/>
                            <a:pt x="792" y="162"/>
                          </a:cubicBezTo>
                          <a:cubicBezTo>
                            <a:pt x="775" y="136"/>
                            <a:pt x="754" y="141"/>
                            <a:pt x="732" y="126"/>
                          </a:cubicBezTo>
                          <a:cubicBezTo>
                            <a:pt x="700" y="105"/>
                            <a:pt x="659" y="89"/>
                            <a:pt x="624" y="72"/>
                          </a:cubicBezTo>
                          <a:cubicBezTo>
                            <a:pt x="602" y="61"/>
                            <a:pt x="538" y="37"/>
                            <a:pt x="510" y="36"/>
                          </a:cubicBezTo>
                          <a:cubicBezTo>
                            <a:pt x="458" y="34"/>
                            <a:pt x="454" y="37"/>
                            <a:pt x="402" y="36"/>
                          </a:cubicBezTo>
                          <a:cubicBezTo>
                            <a:pt x="328" y="25"/>
                            <a:pt x="252" y="20"/>
                            <a:pt x="177" y="15"/>
                          </a:cubicBezTo>
                          <a:cubicBezTo>
                            <a:pt x="120" y="11"/>
                            <a:pt x="64" y="0"/>
                            <a:pt x="6" y="0"/>
                          </a:cubicBezTo>
                          <a:lnTo>
                            <a:pt x="6" y="93"/>
                          </a:lnTo>
                          <a:cubicBezTo>
                            <a:pt x="4" y="111"/>
                            <a:pt x="3" y="103"/>
                            <a:pt x="3" y="111"/>
                          </a:cubicBezTo>
                          <a:cubicBezTo>
                            <a:pt x="3" y="119"/>
                            <a:pt x="2" y="140"/>
                            <a:pt x="3" y="144"/>
                          </a:cubicBezTo>
                          <a:cubicBezTo>
                            <a:pt x="0" y="145"/>
                            <a:pt x="12" y="138"/>
                            <a:pt x="12" y="138"/>
                          </a:cubicBezTo>
                          <a:cubicBezTo>
                            <a:pt x="12" y="138"/>
                            <a:pt x="6" y="142"/>
                            <a:pt x="3" y="144"/>
                          </a:cubicBezTo>
                          <a:close/>
                        </a:path>
                      </a:pathLst>
                    </a:custGeom>
                    <a:pattFill prst="wave">
                      <a:fgClr>
                        <a:schemeClr val="hlink"/>
                      </a:fgClr>
                      <a:bgClr>
                        <a:srgbClr val="FFFFFF"/>
                      </a:bgClr>
                    </a:pattFill>
                    <a:ln w="9525" cap="flat" cmpd="sng">
                      <a:solidFill>
                        <a:schemeClr val="hlink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Rectangle 67">
                    <a:extLst>
                      <a:ext uri="{FF2B5EF4-FFF2-40B4-BE49-F238E27FC236}">
                        <a16:creationId xmlns:a16="http://schemas.microsoft.com/office/drawing/2014/main" id="{6D9D0C89-7717-4ADD-9004-8985FAB448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05000" y="3962400"/>
                    <a:ext cx="76200" cy="762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600">
                      <a:latin typeface="Tahoma" pitchFamily="34" charset="0"/>
                    </a:endParaRPr>
                  </a:p>
                </p:txBody>
              </p:sp>
              <p:grpSp>
                <p:nvGrpSpPr>
                  <p:cNvPr id="35" name="Group 72">
                    <a:extLst>
                      <a:ext uri="{FF2B5EF4-FFF2-40B4-BE49-F238E27FC236}">
                        <a16:creationId xmlns:a16="http://schemas.microsoft.com/office/drawing/2014/main" id="{38AA7742-1A33-4C57-9A2B-FBECB51BCA9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62200" y="2514604"/>
                    <a:ext cx="6629400" cy="2671763"/>
                    <a:chOff x="1488" y="1584"/>
                    <a:chExt cx="4176" cy="1683"/>
                  </a:xfrm>
                </p:grpSpPr>
                <p:grpSp>
                  <p:nvGrpSpPr>
                    <p:cNvPr id="38" name="Group 73">
                      <a:extLst>
                        <a:ext uri="{FF2B5EF4-FFF2-40B4-BE49-F238E27FC236}">
                          <a16:creationId xmlns:a16="http://schemas.microsoft.com/office/drawing/2014/main" id="{750EE5E4-EAAD-47BA-B068-23DBE8A692B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584"/>
                      <a:ext cx="2688" cy="1104"/>
                      <a:chOff x="1488" y="1584"/>
                      <a:chExt cx="2688" cy="1104"/>
                    </a:xfrm>
                  </p:grpSpPr>
                  <p:grpSp>
                    <p:nvGrpSpPr>
                      <p:cNvPr id="46" name="Group 74">
                        <a:extLst>
                          <a:ext uri="{FF2B5EF4-FFF2-40B4-BE49-F238E27FC236}">
                            <a16:creationId xmlns:a16="http://schemas.microsoft.com/office/drawing/2014/main" id="{D09D6621-2137-441A-81B6-A0E9E227A263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88" y="1584"/>
                        <a:ext cx="1344" cy="960"/>
                        <a:chOff x="2688" y="1584"/>
                        <a:chExt cx="1344" cy="960"/>
                      </a:xfrm>
                    </p:grpSpPr>
                    <p:sp>
                      <p:nvSpPr>
                        <p:cNvPr id="53" name="Line 75">
                          <a:extLst>
                            <a:ext uri="{FF2B5EF4-FFF2-40B4-BE49-F238E27FC236}">
                              <a16:creationId xmlns:a16="http://schemas.microsoft.com/office/drawing/2014/main" id="{916D8300-9332-427B-8A68-62533E7F35A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88" y="1584"/>
                          <a:ext cx="336" cy="0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accent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4" name="Line 76">
                          <a:extLst>
                            <a:ext uri="{FF2B5EF4-FFF2-40B4-BE49-F238E27FC236}">
                              <a16:creationId xmlns:a16="http://schemas.microsoft.com/office/drawing/2014/main" id="{04FB6163-42FA-4146-BEE2-541FA91D890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24" y="1584"/>
                          <a:ext cx="864" cy="960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accent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dirty="0"/>
                        </a:p>
                      </p:txBody>
                    </p:sp>
                    <p:sp>
                      <p:nvSpPr>
                        <p:cNvPr id="55" name="Line 77">
                          <a:extLst>
                            <a:ext uri="{FF2B5EF4-FFF2-40B4-BE49-F238E27FC236}">
                              <a16:creationId xmlns:a16="http://schemas.microsoft.com/office/drawing/2014/main" id="{BBAA6C00-00AC-45AB-A709-E69254ED691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88" y="2544"/>
                          <a:ext cx="144" cy="0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accent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47" name="Line 78">
                        <a:extLst>
                          <a:ext uri="{FF2B5EF4-FFF2-40B4-BE49-F238E27FC236}">
                            <a16:creationId xmlns:a16="http://schemas.microsoft.com/office/drawing/2014/main" id="{BF491359-F92D-4ABD-BA11-24B7275AE1F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32" y="2544"/>
                        <a:ext cx="144" cy="144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accent6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48" name="Group 79">
                        <a:extLst>
                          <a:ext uri="{FF2B5EF4-FFF2-40B4-BE49-F238E27FC236}">
                            <a16:creationId xmlns:a16="http://schemas.microsoft.com/office/drawing/2014/main" id="{55B65884-18CE-4185-A660-F50534573C8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88" y="1584"/>
                        <a:ext cx="1200" cy="1008"/>
                        <a:chOff x="1488" y="1584"/>
                        <a:chExt cx="1200" cy="1008"/>
                      </a:xfrm>
                    </p:grpSpPr>
                    <p:sp>
                      <p:nvSpPr>
                        <p:cNvPr id="49" name="Line 80" descr="Wave">
                          <a:extLst>
                            <a:ext uri="{FF2B5EF4-FFF2-40B4-BE49-F238E27FC236}">
                              <a16:creationId xmlns:a16="http://schemas.microsoft.com/office/drawing/2014/main" id="{0CB3B893-980A-43D6-8EFA-0178C1B05EF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968" y="1584"/>
                          <a:ext cx="720" cy="816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0" name="Line 81">
                          <a:extLst>
                            <a:ext uri="{FF2B5EF4-FFF2-40B4-BE49-F238E27FC236}">
                              <a16:creationId xmlns:a16="http://schemas.microsoft.com/office/drawing/2014/main" id="{8B0D0AEC-56AD-4745-8923-0D0088AA1C1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68" y="1584"/>
                          <a:ext cx="720" cy="816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accent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1" name="Line 82">
                          <a:extLst>
                            <a:ext uri="{FF2B5EF4-FFF2-40B4-BE49-F238E27FC236}">
                              <a16:creationId xmlns:a16="http://schemas.microsoft.com/office/drawing/2014/main" id="{75174890-BA88-4A7D-A95A-3C522262C3E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80" y="2400"/>
                          <a:ext cx="288" cy="0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accent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2" name="Line 83">
                          <a:extLst>
                            <a:ext uri="{FF2B5EF4-FFF2-40B4-BE49-F238E27FC236}">
                              <a16:creationId xmlns:a16="http://schemas.microsoft.com/office/drawing/2014/main" id="{10105C38-DB66-4EAE-920A-0E5E13E96C44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88" y="2400"/>
                          <a:ext cx="192" cy="192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chemeClr val="accent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41" name="Group 86">
                      <a:extLst>
                        <a:ext uri="{FF2B5EF4-FFF2-40B4-BE49-F238E27FC236}">
                          <a16:creationId xmlns:a16="http://schemas.microsoft.com/office/drawing/2014/main" id="{DE56D47E-1431-46B2-866F-BEA998F445F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27" y="2832"/>
                      <a:ext cx="1337" cy="435"/>
                      <a:chOff x="4327" y="2832"/>
                      <a:chExt cx="1337" cy="435"/>
                    </a:xfrm>
                  </p:grpSpPr>
                  <p:sp>
                    <p:nvSpPr>
                      <p:cNvPr id="42" name="Freeform 87">
                        <a:extLst>
                          <a:ext uri="{FF2B5EF4-FFF2-40B4-BE49-F238E27FC236}">
                            <a16:creationId xmlns:a16="http://schemas.microsoft.com/office/drawing/2014/main" id="{5A5CC782-814F-43BA-AF59-E7578BC60C2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27" y="2832"/>
                        <a:ext cx="395" cy="435"/>
                      </a:xfrm>
                      <a:custGeom>
                        <a:avLst/>
                        <a:gdLst>
                          <a:gd name="T0" fmla="*/ 0 w 210"/>
                          <a:gd name="T1" fmla="*/ 0 h 243"/>
                          <a:gd name="T2" fmla="*/ 210 w 210"/>
                          <a:gd name="T3" fmla="*/ 243 h 243"/>
                          <a:gd name="T4" fmla="*/ 0 60000 65536"/>
                          <a:gd name="T5" fmla="*/ 0 60000 65536"/>
                          <a:gd name="T6" fmla="*/ 0 w 210"/>
                          <a:gd name="T7" fmla="*/ 0 h 243"/>
                          <a:gd name="T8" fmla="*/ 210 w 210"/>
                          <a:gd name="T9" fmla="*/ 243 h 243"/>
                        </a:gdLst>
                        <a:ahLst/>
                        <a:cxnLst>
                          <a:cxn ang="T4">
                            <a:pos x="T0" y="T1"/>
                          </a:cxn>
                          <a:cxn ang="T5">
                            <a:pos x="T2" y="T3"/>
                          </a:cxn>
                        </a:cxnLst>
                        <a:rect l="T6" t="T7" r="T8" b="T9"/>
                        <a:pathLst>
                          <a:path w="210" h="243">
                            <a:moveTo>
                              <a:pt x="0" y="0"/>
                            </a:moveTo>
                            <a:lnTo>
                              <a:pt x="210" y="243"/>
                            </a:lnTo>
                          </a:path>
                        </a:pathLst>
                      </a:custGeom>
                      <a:noFill/>
                      <a:ln w="15875" cap="flat" cmpd="sng">
                        <a:solidFill>
                          <a:schemeClr val="accent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" name="Freeform 88">
                        <a:extLst>
                          <a:ext uri="{FF2B5EF4-FFF2-40B4-BE49-F238E27FC236}">
                            <a16:creationId xmlns:a16="http://schemas.microsoft.com/office/drawing/2014/main" id="{0D8943E2-4271-4BAA-9626-A7CC2A2D0F7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80" y="3024"/>
                        <a:ext cx="216" cy="234"/>
                      </a:xfrm>
                      <a:custGeom>
                        <a:avLst/>
                        <a:gdLst>
                          <a:gd name="T0" fmla="*/ 0 w 216"/>
                          <a:gd name="T1" fmla="*/ 234 h 234"/>
                          <a:gd name="T2" fmla="*/ 216 w 216"/>
                          <a:gd name="T3" fmla="*/ 0 h 234"/>
                          <a:gd name="T4" fmla="*/ 0 60000 65536"/>
                          <a:gd name="T5" fmla="*/ 0 60000 65536"/>
                          <a:gd name="T6" fmla="*/ 0 w 216"/>
                          <a:gd name="T7" fmla="*/ 0 h 234"/>
                          <a:gd name="T8" fmla="*/ 216 w 216"/>
                          <a:gd name="T9" fmla="*/ 234 h 234"/>
                        </a:gdLst>
                        <a:ahLst/>
                        <a:cxnLst>
                          <a:cxn ang="T4">
                            <a:pos x="T0" y="T1"/>
                          </a:cxn>
                          <a:cxn ang="T5">
                            <a:pos x="T2" y="T3"/>
                          </a:cxn>
                        </a:cxnLst>
                        <a:rect l="T6" t="T7" r="T8" b="T9"/>
                        <a:pathLst>
                          <a:path w="216" h="234">
                            <a:moveTo>
                              <a:pt x="0" y="234"/>
                            </a:moveTo>
                            <a:lnTo>
                              <a:pt x="216" y="0"/>
                            </a:lnTo>
                          </a:path>
                        </a:pathLst>
                      </a:custGeom>
                      <a:noFill/>
                      <a:ln w="15875" cap="flat" cmpd="sng">
                        <a:solidFill>
                          <a:schemeClr val="accent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4" name="Line 89">
                        <a:extLst>
                          <a:ext uri="{FF2B5EF4-FFF2-40B4-BE49-F238E27FC236}">
                            <a16:creationId xmlns:a16="http://schemas.microsoft.com/office/drawing/2014/main" id="{4D63A5CC-41DA-467E-B4C0-4000CAE9BA8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520" y="3024"/>
                        <a:ext cx="144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accent6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" name="Line 90">
                        <a:extLst>
                          <a:ext uri="{FF2B5EF4-FFF2-40B4-BE49-F238E27FC236}">
                            <a16:creationId xmlns:a16="http://schemas.microsoft.com/office/drawing/2014/main" id="{AF1D0255-9A60-40F7-8916-4B3CB703BE5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04" y="3264"/>
                        <a:ext cx="576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chemeClr val="accent6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0" name="Flowchart: Summing Junction 9">
                  <a:extLst>
                    <a:ext uri="{FF2B5EF4-FFF2-40B4-BE49-F238E27FC236}">
                      <a16:creationId xmlns:a16="http://schemas.microsoft.com/office/drawing/2014/main" id="{C998BD9D-72A1-4F58-8DFE-4E6D44055586}"/>
                    </a:ext>
                  </a:extLst>
                </p:cNvPr>
                <p:cNvSpPr/>
                <p:nvPr/>
              </p:nvSpPr>
              <p:spPr>
                <a:xfrm>
                  <a:off x="6724536" y="4366825"/>
                  <a:ext cx="598732" cy="589879"/>
                </a:xfrm>
                <a:prstGeom prst="flowChartSummingJunction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CEEE233-F715-43C5-BC73-9C9C3FB2BD8A}"/>
                    </a:ext>
                  </a:extLst>
                </p:cNvPr>
                <p:cNvSpPr/>
                <p:nvPr/>
              </p:nvSpPr>
              <p:spPr>
                <a:xfrm>
                  <a:off x="7475224" y="4659639"/>
                  <a:ext cx="2875257" cy="423488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ECD9289F-01A1-4E4A-96D1-D09C67CF5D01}"/>
                    </a:ext>
                  </a:extLst>
                </p:cNvPr>
                <p:cNvCxnSpPr/>
                <p:nvPr/>
              </p:nvCxnSpPr>
              <p:spPr>
                <a:xfrm>
                  <a:off x="7482558" y="4659639"/>
                  <a:ext cx="2821464" cy="32771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B74E8816-4372-4511-B944-BE1B7E066F17}"/>
                    </a:ext>
                  </a:extLst>
                </p:cNvPr>
                <p:cNvCxnSpPr/>
                <p:nvPr/>
              </p:nvCxnSpPr>
              <p:spPr>
                <a:xfrm flipV="1">
                  <a:off x="7468585" y="4659639"/>
                  <a:ext cx="2878579" cy="42348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Text Box 41">
                <a:extLst>
                  <a:ext uri="{FF2B5EF4-FFF2-40B4-BE49-F238E27FC236}">
                    <a16:creationId xmlns:a16="http://schemas.microsoft.com/office/drawing/2014/main" id="{B5D08F13-992C-4C5F-855A-23CE00D0AF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2319" y="2276920"/>
                <a:ext cx="148309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latin typeface="Arial" pitchFamily="34" charset="0"/>
                  </a:rPr>
                  <a:t>Remove Riser</a:t>
                </a:r>
              </a:p>
            </p:txBody>
          </p:sp>
          <p:sp>
            <p:nvSpPr>
              <p:cNvPr id="104" name="Text Box 41">
                <a:extLst>
                  <a:ext uri="{FF2B5EF4-FFF2-40B4-BE49-F238E27FC236}">
                    <a16:creationId xmlns:a16="http://schemas.microsoft.com/office/drawing/2014/main" id="{3B4D3F2C-AE44-4E45-B9D6-C82C2DFF9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34052" y="3849703"/>
                <a:ext cx="234711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latin typeface="Arial" pitchFamily="34" charset="0"/>
                  </a:rPr>
                  <a:t>Grout Principal Spillway</a:t>
                </a:r>
              </a:p>
            </p:txBody>
          </p:sp>
          <p:sp>
            <p:nvSpPr>
              <p:cNvPr id="105" name="Text Box 41">
                <a:extLst>
                  <a:ext uri="{FF2B5EF4-FFF2-40B4-BE49-F238E27FC236}">
                    <a16:creationId xmlns:a16="http://schemas.microsoft.com/office/drawing/2014/main" id="{0D4D6449-02CA-4ABF-BF57-1D5C1C588E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8672" y="4119913"/>
                <a:ext cx="1072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1600" dirty="0">
                    <a:latin typeface="Arial" pitchFamily="34" charset="0"/>
                  </a:rPr>
                  <a:t>Pipe Shut</a:t>
                </a:r>
              </a:p>
            </p:txBody>
          </p:sp>
        </p:grpSp>
        <p:sp>
          <p:nvSpPr>
            <p:cNvPr id="107" name="Line 82">
              <a:extLst>
                <a:ext uri="{FF2B5EF4-FFF2-40B4-BE49-F238E27FC236}">
                  <a16:creationId xmlns:a16="http://schemas.microsoft.com/office/drawing/2014/main" id="{009921DD-1940-42F4-9EED-780850B182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10567" y="3330420"/>
              <a:ext cx="475899" cy="0"/>
            </a:xfrm>
            <a:prstGeom prst="line">
              <a:avLst/>
            </a:prstGeom>
            <a:noFill/>
            <a:ln w="1587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6637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519D-1168-4870-9476-A87F147AC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793AB8-E94D-46D9-948D-A9FC476F64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C8A78-0B45-4CFE-B08B-B7344CEBC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7627"/>
          <a:stretch/>
        </p:blipFill>
        <p:spPr>
          <a:xfrm>
            <a:off x="-8793" y="562708"/>
            <a:ext cx="9152793" cy="5755542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9B1EE06-391E-47BD-ACDE-04D0F85F2570}"/>
              </a:ext>
            </a:extLst>
          </p:cNvPr>
          <p:cNvSpPr txBox="1">
            <a:spLocks/>
          </p:cNvSpPr>
          <p:nvPr/>
        </p:nvSpPr>
        <p:spPr>
          <a:xfrm>
            <a:off x="3599543" y="-106481"/>
            <a:ext cx="7042950" cy="806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WFK 1 – Jersey Valley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A8D10-C486-4B5D-86BA-0D8380FBF7D6}"/>
              </a:ext>
            </a:extLst>
          </p:cNvPr>
          <p:cNvSpPr/>
          <p:nvPr/>
        </p:nvSpPr>
        <p:spPr>
          <a:xfrm>
            <a:off x="265765" y="6284429"/>
            <a:ext cx="2506463" cy="4211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Photo: June 2021</a:t>
            </a:r>
          </a:p>
        </p:txBody>
      </p:sp>
    </p:spTree>
    <p:extLst>
      <p:ext uri="{BB962C8B-B14F-4D97-AF65-F5344CB8AC3E}">
        <p14:creationId xmlns:p14="http://schemas.microsoft.com/office/powerpoint/2010/main" val="1246543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519D-1168-4870-9476-A87F147AC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793AB8-E94D-46D9-948D-A9FC476F64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C8A78-0B45-4CFE-B08B-B7344CEBC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r="5416"/>
          <a:stretch/>
        </p:blipFill>
        <p:spPr>
          <a:xfrm>
            <a:off x="-8792" y="597877"/>
            <a:ext cx="9152792" cy="5720373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F9B1EE06-391E-47BD-ACDE-04D0F85F2570}"/>
              </a:ext>
            </a:extLst>
          </p:cNvPr>
          <p:cNvSpPr txBox="1">
            <a:spLocks/>
          </p:cNvSpPr>
          <p:nvPr/>
        </p:nvSpPr>
        <p:spPr>
          <a:xfrm>
            <a:off x="3599543" y="-106481"/>
            <a:ext cx="7042950" cy="8069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WFK </a:t>
            </a:r>
            <a:r>
              <a:rPr lang="en-US" dirty="0" err="1">
                <a:solidFill>
                  <a:schemeClr val="bg1"/>
                </a:solidFill>
              </a:rPr>
              <a:t>Mlsna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A8D10-C486-4B5D-86BA-0D8380FBF7D6}"/>
              </a:ext>
            </a:extLst>
          </p:cNvPr>
          <p:cNvSpPr/>
          <p:nvPr/>
        </p:nvSpPr>
        <p:spPr>
          <a:xfrm>
            <a:off x="265765" y="6284429"/>
            <a:ext cx="2506463" cy="4211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Photo: June 2021</a:t>
            </a:r>
          </a:p>
        </p:txBody>
      </p:sp>
    </p:spTree>
    <p:extLst>
      <p:ext uri="{BB962C8B-B14F-4D97-AF65-F5344CB8AC3E}">
        <p14:creationId xmlns:p14="http://schemas.microsoft.com/office/powerpoint/2010/main" val="2089743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2F408C-A942-4132-BB07-CE179A6EF3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15108" r="19962" b="10852"/>
          <a:stretch/>
        </p:blipFill>
        <p:spPr>
          <a:xfrm>
            <a:off x="0" y="566057"/>
            <a:ext cx="9144000" cy="6291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E7DDA6-742A-4B27-A08C-A0B1AC6C5498}"/>
              </a:ext>
            </a:extLst>
          </p:cNvPr>
          <p:cNvSpPr/>
          <p:nvPr/>
        </p:nvSpPr>
        <p:spPr>
          <a:xfrm>
            <a:off x="7039429" y="4223657"/>
            <a:ext cx="1969390" cy="24819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Annual </a:t>
            </a:r>
            <a:r>
              <a:rPr lang="en-US" dirty="0"/>
              <a:t>CC Basin Sediment:</a:t>
            </a:r>
          </a:p>
          <a:p>
            <a:pPr algn="ctr"/>
            <a:r>
              <a:rPr lang="en-US" dirty="0"/>
              <a:t>98,000 tons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Accumulated Sediment Behind each failed structure:</a:t>
            </a:r>
          </a:p>
          <a:p>
            <a:pPr algn="ctr"/>
            <a:r>
              <a:rPr lang="en-US" dirty="0"/>
              <a:t>12,000 tons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9B1EE06-391E-47BD-ACDE-04D0F85F2570}"/>
              </a:ext>
            </a:extLst>
          </p:cNvPr>
          <p:cNvSpPr txBox="1">
            <a:spLocks/>
          </p:cNvSpPr>
          <p:nvPr/>
        </p:nvSpPr>
        <p:spPr>
          <a:xfrm>
            <a:off x="4760686" y="-105372"/>
            <a:ext cx="4383314" cy="7004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CC 21 – </a:t>
            </a:r>
            <a:r>
              <a:rPr lang="en-US" dirty="0" err="1">
                <a:solidFill>
                  <a:schemeClr val="bg1"/>
                </a:solidFill>
              </a:rPr>
              <a:t>Luckasson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A8D10-C486-4B5D-86BA-0D8380FBF7D6}"/>
              </a:ext>
            </a:extLst>
          </p:cNvPr>
          <p:cNvSpPr/>
          <p:nvPr/>
        </p:nvSpPr>
        <p:spPr>
          <a:xfrm>
            <a:off x="265765" y="6284429"/>
            <a:ext cx="2506463" cy="4211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Photo: June 2021</a:t>
            </a:r>
          </a:p>
        </p:txBody>
      </p:sp>
    </p:spTree>
    <p:extLst>
      <p:ext uri="{BB962C8B-B14F-4D97-AF65-F5344CB8AC3E}">
        <p14:creationId xmlns:p14="http://schemas.microsoft.com/office/powerpoint/2010/main" val="843557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6718DF-2A04-4153-B823-9F092D2EDD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9" t="2037" r="3290" b="5543"/>
          <a:stretch/>
        </p:blipFill>
        <p:spPr>
          <a:xfrm>
            <a:off x="0" y="519806"/>
            <a:ext cx="9144000" cy="63381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E7DDA6-742A-4B27-A08C-A0B1AC6C5498}"/>
              </a:ext>
            </a:extLst>
          </p:cNvPr>
          <p:cNvSpPr/>
          <p:nvPr/>
        </p:nvSpPr>
        <p:spPr>
          <a:xfrm>
            <a:off x="7039429" y="4223657"/>
            <a:ext cx="1969390" cy="24819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Annual </a:t>
            </a:r>
            <a:r>
              <a:rPr lang="en-US" dirty="0"/>
              <a:t>CC Basin Sediment:</a:t>
            </a:r>
          </a:p>
          <a:p>
            <a:pPr algn="ctr"/>
            <a:r>
              <a:rPr lang="en-US" dirty="0"/>
              <a:t>98,000 tons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Accumulated Sediment Behind each failed structure:</a:t>
            </a:r>
          </a:p>
          <a:p>
            <a:pPr algn="ctr"/>
            <a:r>
              <a:rPr lang="en-US" dirty="0"/>
              <a:t>12,000 tons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9B1EE06-391E-47BD-ACDE-04D0F85F2570}"/>
              </a:ext>
            </a:extLst>
          </p:cNvPr>
          <p:cNvSpPr txBox="1">
            <a:spLocks/>
          </p:cNvSpPr>
          <p:nvPr/>
        </p:nvSpPr>
        <p:spPr>
          <a:xfrm>
            <a:off x="5442857" y="-89796"/>
            <a:ext cx="3701143" cy="6386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CC 23 – </a:t>
            </a:r>
            <a:r>
              <a:rPr lang="en-US" dirty="0" err="1">
                <a:solidFill>
                  <a:schemeClr val="bg1"/>
                </a:solidFill>
              </a:rPr>
              <a:t>Bilhovde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A8D10-C486-4B5D-86BA-0D8380FBF7D6}"/>
              </a:ext>
            </a:extLst>
          </p:cNvPr>
          <p:cNvSpPr/>
          <p:nvPr/>
        </p:nvSpPr>
        <p:spPr>
          <a:xfrm>
            <a:off x="265765" y="6284429"/>
            <a:ext cx="2506463" cy="4211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Photo: June 2021</a:t>
            </a:r>
          </a:p>
        </p:txBody>
      </p:sp>
    </p:spTree>
    <p:extLst>
      <p:ext uri="{BB962C8B-B14F-4D97-AF65-F5344CB8AC3E}">
        <p14:creationId xmlns:p14="http://schemas.microsoft.com/office/powerpoint/2010/main" val="250689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A75459-5D7D-4DA8-BB83-B0AC4F0F0C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4720" r="23576" b="20157"/>
          <a:stretch/>
        </p:blipFill>
        <p:spPr>
          <a:xfrm>
            <a:off x="1" y="548835"/>
            <a:ext cx="9143999" cy="63091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E7DDA6-742A-4B27-A08C-A0B1AC6C5498}"/>
              </a:ext>
            </a:extLst>
          </p:cNvPr>
          <p:cNvSpPr/>
          <p:nvPr/>
        </p:nvSpPr>
        <p:spPr>
          <a:xfrm>
            <a:off x="7039429" y="4223657"/>
            <a:ext cx="1969390" cy="24819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Annual </a:t>
            </a:r>
            <a:r>
              <a:rPr lang="en-US" dirty="0"/>
              <a:t>CC Basin Sediment:</a:t>
            </a:r>
          </a:p>
          <a:p>
            <a:pPr algn="ctr"/>
            <a:r>
              <a:rPr lang="en-US" dirty="0"/>
              <a:t>98,000 tons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Accumulated Sediment Behind each failed structure:</a:t>
            </a:r>
          </a:p>
          <a:p>
            <a:pPr algn="ctr"/>
            <a:r>
              <a:rPr lang="en-US" dirty="0"/>
              <a:t>12,000 tons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9B1EE06-391E-47BD-ACDE-04D0F85F2570}"/>
              </a:ext>
            </a:extLst>
          </p:cNvPr>
          <p:cNvSpPr txBox="1">
            <a:spLocks/>
          </p:cNvSpPr>
          <p:nvPr/>
        </p:nvSpPr>
        <p:spPr>
          <a:xfrm>
            <a:off x="6081486" y="-89796"/>
            <a:ext cx="3062514" cy="6386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CC 29 – Korn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A8D10-C486-4B5D-86BA-0D8380FBF7D6}"/>
              </a:ext>
            </a:extLst>
          </p:cNvPr>
          <p:cNvSpPr/>
          <p:nvPr/>
        </p:nvSpPr>
        <p:spPr>
          <a:xfrm>
            <a:off x="265765" y="6284429"/>
            <a:ext cx="2506463" cy="4211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Photo: June 2021</a:t>
            </a:r>
          </a:p>
        </p:txBody>
      </p:sp>
    </p:spTree>
    <p:extLst>
      <p:ext uri="{BB962C8B-B14F-4D97-AF65-F5344CB8AC3E}">
        <p14:creationId xmlns:p14="http://schemas.microsoft.com/office/powerpoint/2010/main" val="943520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39AB2"/>
      </a:accent1>
      <a:accent2>
        <a:srgbClr val="78BA22"/>
      </a:accent2>
      <a:accent3>
        <a:srgbClr val="FEC210"/>
      </a:accent3>
      <a:accent4>
        <a:srgbClr val="72A931"/>
      </a:accent4>
      <a:accent5>
        <a:srgbClr val="6989A6"/>
      </a:accent5>
      <a:accent6>
        <a:srgbClr val="4E667B"/>
      </a:accent6>
      <a:hlink>
        <a:srgbClr val="139AB2"/>
      </a:hlink>
      <a:folHlink>
        <a:srgbClr val="1088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1E1194F6E6FA46A9105088486D2D65" ma:contentTypeVersion="7" ma:contentTypeDescription="Create a new document." ma:contentTypeScope="" ma:versionID="e1539225fb539fc8f597383cc1a10137">
  <xsd:schema xmlns:xsd="http://www.w3.org/2001/XMLSchema" xmlns:xs="http://www.w3.org/2001/XMLSchema" xmlns:p="http://schemas.microsoft.com/office/2006/metadata/properties" xmlns:ns2="7741558f-0b27-46b7-aa72-df617592c633" targetNamespace="http://schemas.microsoft.com/office/2006/metadata/properties" ma:root="true" ma:fieldsID="e2cccaa75837ee8161ca91b9688f91f3" ns2:_="">
    <xsd:import namespace="7741558f-0b27-46b7-aa72-df617592c6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41558f-0b27-46b7-aa72-df617592c6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70C9AF-B4F4-4574-9AA5-526CE15985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297DCC-E680-4966-9F05-AA49C0A469DD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741558f-0b27-46b7-aa72-df617592c63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7122DF4-9494-45ED-95A0-96CE9D3732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41558f-0b27-46b7-aa72-df617592c6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172</Words>
  <Application>Microsoft Office PowerPoint</Application>
  <PresentationFormat>On-screen Show (4:3)</PresentationFormat>
  <Paragraphs>40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Tahoma</vt:lpstr>
      <vt:lpstr>Office Theme</vt:lpstr>
      <vt:lpstr>Dam Decommissioning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ketchum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Rachna Patel</dc:creator>
  <cp:lastModifiedBy>Lutz, Robert</cp:lastModifiedBy>
  <cp:revision>78</cp:revision>
  <dcterms:created xsi:type="dcterms:W3CDTF">2016-02-17T21:52:56Z</dcterms:created>
  <dcterms:modified xsi:type="dcterms:W3CDTF">2022-01-26T18:00:05Z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0x0101006F1E1194F6E6FA46A9105088486D2D65</vt:lpwstr>
  </property>
</Properties>
</file>